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2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8176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7236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53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0250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9200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304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1950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7891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5213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B3423A6-2C0A-4034-9B21-1AF9DB81FC4C}" type="datetimeFigureOut">
              <a:rPr lang="en-MY" smtClean="0"/>
              <a:pPr/>
              <a:t>19/5/2015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4CE5DE6-8F11-4C36-8DEC-BBD82A109C4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773249"/>
            <a:ext cx="5257800" cy="32988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en-MY" dirty="0" smtClean="0"/>
              <a:t/>
            </a:r>
            <a:br>
              <a:rPr lang="en-MY" dirty="0" smtClean="0"/>
            </a:br>
            <a:r>
              <a:rPr lang="en-US" b="1" dirty="0" smtClean="0"/>
              <a:t>PROSES </a:t>
            </a:r>
            <a:r>
              <a:rPr lang="en-US" b="1" i="1" dirty="0" smtClean="0"/>
              <a:t>IMPORT RECORD </a:t>
            </a:r>
            <a:r>
              <a:rPr lang="en-US" b="1" dirty="0" smtClean="0"/>
              <a:t>KE DALAM LMS VIRTUA</a:t>
            </a:r>
            <a:endParaRPr lang="en-MY" dirty="0"/>
          </a:p>
        </p:txBody>
      </p:sp>
      <p:pic>
        <p:nvPicPr>
          <p:cNvPr id="4" name="Picture 6" descr="http://www.pnm.my/sirihpinang/images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0"/>
            <a:ext cx="1142976" cy="1154659"/>
          </a:xfrm>
          <a:prstGeom prst="rect">
            <a:avLst/>
          </a:prstGeom>
          <a:noFill/>
        </p:spPr>
      </p:pic>
      <p:pic>
        <p:nvPicPr>
          <p:cNvPr id="5" name="Picture 4" descr="https://encrypted-tbn0.gstatic.com/images?q=tbn:ANd9GcRBsHKXqhO9PrWq_yZAKnlAnWNJepcjOJkt8DmJ7SpyjvjkYONYA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-24"/>
            <a:ext cx="121444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0299"/>
          <a:stretch>
            <a:fillRect/>
          </a:stretch>
        </p:blipFill>
        <p:spPr bwMode="auto">
          <a:xfrm>
            <a:off x="357157" y="1214422"/>
            <a:ext cx="8450095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357166"/>
            <a:ext cx="778674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File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Records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dirty="0" smtClean="0"/>
              <a:t>Edit Local Record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5115"/>
          <a:stretch>
            <a:fillRect/>
          </a:stretch>
        </p:blipFill>
        <p:spPr bwMode="auto">
          <a:xfrm>
            <a:off x="285720" y="214291"/>
            <a:ext cx="8572560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5449922"/>
            <a:ext cx="821537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b="1" i="1" dirty="0" smtClean="0"/>
              <a:t>Edit Local Fail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kaedah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C:\Program Files\OCLC\</a:t>
            </a:r>
            <a:r>
              <a:rPr lang="en-US" b="1" dirty="0" err="1" smtClean="0">
                <a:solidFill>
                  <a:srgbClr val="FF0000"/>
                </a:solidFill>
              </a:rPr>
              <a:t>Connexion</a:t>
            </a:r>
            <a:r>
              <a:rPr lang="en-US" b="1" dirty="0" smtClean="0">
                <a:solidFill>
                  <a:srgbClr val="FF0000"/>
                </a:solidFill>
              </a:rPr>
              <a:t>\Program\testingoclc.dat</a:t>
            </a: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b="1" i="1" dirty="0" smtClean="0"/>
              <a:t>Files of type </a:t>
            </a:r>
            <a:r>
              <a:rPr lang="en-US" dirty="0" err="1" smtClean="0"/>
              <a:t>dalam</a:t>
            </a:r>
            <a:r>
              <a:rPr lang="en-US" dirty="0" smtClean="0"/>
              <a:t> format </a:t>
            </a:r>
            <a:r>
              <a:rPr lang="en-US" b="1" dirty="0" smtClean="0"/>
              <a:t>*.dat</a:t>
            </a: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b="1" i="1" dirty="0" smtClean="0"/>
              <a:t>Open file</a:t>
            </a:r>
            <a:endParaRPr lang="en-US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r="1805" b="15891"/>
          <a:stretch>
            <a:fillRect/>
          </a:stretch>
        </p:blipFill>
        <p:spPr bwMode="auto">
          <a:xfrm>
            <a:off x="285720" y="214291"/>
            <a:ext cx="8501122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60472" y="3749678"/>
            <a:ext cx="925512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28860" y="3714752"/>
            <a:ext cx="3643338" cy="2857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43306" y="4786322"/>
            <a:ext cx="714380" cy="28575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646356" y="4892686"/>
            <a:ext cx="925512" cy="107950"/>
          </a:xfrm>
          <a:prstGeom prst="rightArrow">
            <a:avLst>
              <a:gd name="adj1" fmla="val 50000"/>
              <a:gd name="adj2" fmla="val 214338"/>
            </a:avLst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857224" y="5715016"/>
            <a:ext cx="764386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file </a:t>
            </a:r>
            <a:r>
              <a:rPr lang="en-US" b="1" i="1" dirty="0" smtClean="0"/>
              <a:t>(Select Record)</a:t>
            </a:r>
            <a:r>
              <a:rPr lang="en-US" dirty="0" smtClean="0"/>
              <a:t>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import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smtClean="0"/>
              <a:t>LMS </a:t>
            </a:r>
            <a:r>
              <a:rPr lang="en-US" b="1" dirty="0" err="1" smtClean="0"/>
              <a:t>Virtua</a:t>
            </a:r>
            <a:endParaRPr lang="en-US" b="1" dirty="0" smtClean="0"/>
          </a:p>
          <a:p>
            <a:pPr>
              <a:lnSpc>
                <a:spcPct val="95000"/>
              </a:lnSpc>
              <a:buFont typeface="Wingdings" pitchFamily="2" charset="2"/>
              <a:buChar char="Ø"/>
            </a:pPr>
            <a:r>
              <a:rPr lang="en-US" dirty="0" smtClean="0"/>
              <a:t> Dan </a:t>
            </a:r>
            <a:r>
              <a:rPr lang="en-US" b="1" i="1" dirty="0" smtClean="0"/>
              <a:t>edit</a:t>
            </a:r>
            <a:r>
              <a:rPr lang="en-US" dirty="0" smtClean="0"/>
              <a:t> </a:t>
            </a:r>
            <a:r>
              <a:rPr lang="en-US" dirty="0" err="1" smtClean="0"/>
              <a:t>rekod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2191" b="7479"/>
          <a:stretch>
            <a:fillRect/>
          </a:stretch>
        </p:blipFill>
        <p:spPr bwMode="auto">
          <a:xfrm>
            <a:off x="357158" y="71414"/>
            <a:ext cx="8501122" cy="6185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4643446"/>
            <a:ext cx="4357718" cy="6186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Edit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rekod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dan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i="1" dirty="0" smtClean="0">
                <a:ln>
                  <a:solidFill>
                    <a:sysClr val="windowText" lastClr="000000"/>
                  </a:solidFill>
                </a:ln>
              </a:rPr>
              <a:t>save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ke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dalam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LMS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Virtua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atau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tekan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i="1" dirty="0" smtClean="0">
                <a:ln>
                  <a:solidFill>
                    <a:sysClr val="windowText" lastClr="000000"/>
                  </a:solidFill>
                </a:ln>
              </a:rPr>
              <a:t>button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(F11)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Microsoft\Windows\Temporary Internet Files\Content.IE5\2P45N4DL\MC90043447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828748" cy="30963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B2E9F2"/>
      </a:accent1>
      <a:accent2>
        <a:srgbClr val="009DD9"/>
      </a:accent2>
      <a:accent3>
        <a:srgbClr val="0BD0D9"/>
      </a:accent3>
      <a:accent4>
        <a:srgbClr val="B2E9F2"/>
      </a:accent4>
      <a:accent5>
        <a:srgbClr val="7CCA62"/>
      </a:accent5>
      <a:accent6>
        <a:srgbClr val="B2E9F2"/>
      </a:accent6>
      <a:hlink>
        <a:srgbClr val="76D9E8"/>
      </a:hlink>
      <a:folHlink>
        <a:srgbClr val="85DFD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 open house presentation" id="{ED6F853E-23FC-44AA-826D-3EFB5E0A4D17}" vid="{6E8FE5FC-8933-4D10-AAA1-772E0561ED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220</TotalTime>
  <Words>71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Theme4</vt:lpstr>
      <vt:lpstr>  PROSES IMPORT RECORD KE DALAM LMS VIRTUA</vt:lpstr>
      <vt:lpstr>Slide 2</vt:lpstr>
      <vt:lpstr>Slide 3</vt:lpstr>
      <vt:lpstr>Slide 4</vt:lpstr>
      <vt:lpstr>Slide 5</vt:lpstr>
      <vt:lpstr>Slide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 EXPORT REKOD SECARA “BATCH PROCESSING”</dc:title>
  <dc:creator>User</dc:creator>
  <cp:lastModifiedBy>Vista</cp:lastModifiedBy>
  <cp:revision>29</cp:revision>
  <dcterms:created xsi:type="dcterms:W3CDTF">2014-04-21T10:21:42Z</dcterms:created>
  <dcterms:modified xsi:type="dcterms:W3CDTF">2015-05-18T17:02:27Z</dcterms:modified>
</cp:coreProperties>
</file>