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64" r:id="rId3"/>
    <p:sldId id="266" r:id="rId4"/>
    <p:sldId id="267" r:id="rId5"/>
    <p:sldId id="260" r:id="rId6"/>
    <p:sldId id="261" r:id="rId7"/>
    <p:sldId id="262" r:id="rId8"/>
    <p:sldId id="268" r:id="rId9"/>
    <p:sldId id="271" r:id="rId10"/>
    <p:sldId id="270" r:id="rId11"/>
    <p:sldId id="269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7E29C-817B-4CC4-B1A0-D8E1538CC5F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D5625-7C7C-48E4-8E08-A5D1E8CCF2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2BD98-8BD1-4A31-87BC-3A99BF2445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419C-2632-44B3-BD8A-B0B71A6BCAA3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B871C-D211-4268-9A6C-24FD8B346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247CC-8159-445C-908F-D9E16CEF5168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1D84E-FBEB-4706-89E8-25E57DAA6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CF19D-204D-47FC-87CD-EEBC2849A679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94D49-0682-44C4-8828-E9A3A7755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8841-192C-40E2-BE8A-2CC5B9CB0DC5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FB830-04C1-4B3F-97FF-0773C2914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B47E-FB96-48C9-8617-68FDE36B33B1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629AD-3562-493C-B1BD-8FEAA12F1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41EA4-CB25-49A7-B098-4ED551562228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5ED7-39BB-4DE3-A4D1-B30428FEA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0DB35-D902-4F6B-B31D-C079D48EB0E8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BAB3D-F0E5-497D-BC40-9894200B7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5C379-A6A8-484E-9EA0-500ABDC45584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880D8-6E5C-455C-A682-38A18BA57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F215E-9819-47A7-BDC9-AB37AACF7A93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E3B03-AD56-48C4-B969-6D1C4F5A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9680B-2B8B-473C-AB5C-496857F8D53C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DA54BE8-A73B-4E9A-AFCC-2DBF873BD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EFF3-FF73-4109-8966-81F3D5C9D16E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92319-043A-4727-A829-FAFA3A47D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5E5417-F7E6-4103-B508-38B18180A256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BC9008-D609-4237-B67E-A1A4790F5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3" r:id="rId2"/>
    <p:sldLayoutId id="2147483831" r:id="rId3"/>
    <p:sldLayoutId id="2147483824" r:id="rId4"/>
    <p:sldLayoutId id="2147483825" r:id="rId5"/>
    <p:sldLayoutId id="2147483826" r:id="rId6"/>
    <p:sldLayoutId id="2147483827" r:id="rId7"/>
    <p:sldLayoutId id="2147483832" r:id="rId8"/>
    <p:sldLayoutId id="2147483833" r:id="rId9"/>
    <p:sldLayoutId id="2147483828" r:id="rId10"/>
    <p:sldLayoutId id="214748382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514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/>
              <a:t>MODUL </a:t>
            </a:r>
            <a:r>
              <a:rPr lang="en-US" sz="5400" b="1" dirty="0" smtClean="0"/>
              <a:t>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PENCARIAN REKOD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883275"/>
          </a:xfrm>
        </p:spPr>
        <p:txBody>
          <a:bodyPr/>
          <a:lstStyle/>
          <a:p>
            <a:pPr lvl="0"/>
            <a:r>
              <a:rPr lang="en-US" sz="2000" dirty="0" smtClean="0"/>
              <a:t>4. THE GARDEN OF MY IMAAN / \ FARHANA ZIA</a:t>
            </a:r>
            <a:br>
              <a:rPr lang="en-US" sz="2000" dirty="0" smtClean="0"/>
            </a:br>
            <a:r>
              <a:rPr lang="en-US" sz="2000" dirty="0" smtClean="0"/>
              <a:t>     ISBN 9781561456987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5. SUMMER ON THE MOON /  \ ADRIAN FOGELIN </a:t>
            </a:r>
            <a:br>
              <a:rPr lang="en-US" sz="2000" dirty="0" smtClean="0"/>
            </a:br>
            <a:r>
              <a:rPr lang="en-US" sz="2000" dirty="0" smtClean="0"/>
              <a:t>     ISBN 9781561457854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6. THE MEETINGS OF HANDBOOK : FORMAL RULES AND   </a:t>
            </a:r>
            <a:br>
              <a:rPr lang="en-US" sz="2000" dirty="0" smtClean="0"/>
            </a:br>
            <a:r>
              <a:rPr lang="en-US" sz="2000" dirty="0" smtClean="0"/>
              <a:t>      INFORMAL PROCESSES / \ RONALD D. FRANCIS AND ANOMA F.   </a:t>
            </a:r>
            <a:br>
              <a:rPr lang="en-US" sz="2000" dirty="0" smtClean="0"/>
            </a:br>
            <a:r>
              <a:rPr lang="en-US" sz="2000" dirty="0" smtClean="0"/>
              <a:t>      ARMSTRONG</a:t>
            </a:r>
            <a:br>
              <a:rPr lang="en-US" sz="2000" dirty="0" smtClean="0"/>
            </a:br>
            <a:r>
              <a:rPr lang="en-US" sz="2000" dirty="0" smtClean="0"/>
              <a:t>      ISBN 9781783080434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7. UNDER THE SHADE OF OLIVE TREES : RECIPES FROM    </a:t>
            </a:r>
            <a:br>
              <a:rPr lang="en-US" sz="2000" dirty="0" smtClean="0"/>
            </a:br>
            <a:r>
              <a:rPr lang="en-US" sz="2000" dirty="0" smtClean="0"/>
              <a:t>    JERUSALEM TO MARRAKECH AND BEYOND /  \ NADIA      </a:t>
            </a:r>
            <a:br>
              <a:rPr lang="en-US" sz="2000" dirty="0" smtClean="0"/>
            </a:br>
            <a:r>
              <a:rPr lang="en-US" sz="2000" dirty="0" smtClean="0"/>
              <a:t>    ZEROUALI &amp; MERIJN TOL </a:t>
            </a:r>
            <a:br>
              <a:rPr lang="en-US" sz="2000" dirty="0" smtClean="0"/>
            </a:br>
            <a:r>
              <a:rPr lang="en-US" sz="2000" dirty="0" smtClean="0"/>
              <a:t>    ISBN 9781617691089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959475"/>
          </a:xfrm>
        </p:spPr>
        <p:txBody>
          <a:bodyPr/>
          <a:lstStyle/>
          <a:p>
            <a:pPr lvl="0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8.  SPORT FIRST AID : A COACH’S GUIDE TO THE CARE AND   </a:t>
            </a:r>
            <a:br>
              <a:rPr lang="en-US" sz="2000" dirty="0" smtClean="0"/>
            </a:br>
            <a:r>
              <a:rPr lang="en-US" sz="2000" dirty="0" smtClean="0"/>
              <a:t>     PREVENTION OF ATHLETIC INJURIES / \ MELINDA J. FLEGEL</a:t>
            </a:r>
            <a:br>
              <a:rPr lang="en-US" sz="2000" dirty="0" smtClean="0"/>
            </a:br>
            <a:r>
              <a:rPr lang="en-US" sz="2000" dirty="0" smtClean="0"/>
              <a:t>     ISBN 9781450468909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9.  STRESS MANAGEMENT : A WELLNESS APPROACH / \ NANETTE  </a:t>
            </a:r>
            <a:br>
              <a:rPr lang="en-US" sz="2000" dirty="0" smtClean="0"/>
            </a:br>
            <a:r>
              <a:rPr lang="en-US" sz="2000" dirty="0" smtClean="0"/>
              <a:t>     E. TUMMERS</a:t>
            </a:r>
            <a:br>
              <a:rPr lang="en-US" sz="2000" dirty="0" smtClean="0"/>
            </a:br>
            <a:r>
              <a:rPr lang="en-US" sz="2000" dirty="0" smtClean="0"/>
              <a:t>     ISBN 9781450431668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10.  WOODWORKING WITH CHILDREN / \ ANETTE GRUNDITZ AND  </a:t>
            </a:r>
            <a:br>
              <a:rPr lang="en-US" sz="2000" dirty="0" smtClean="0"/>
            </a:br>
            <a:r>
              <a:rPr lang="en-US" sz="2000" dirty="0" smtClean="0"/>
              <a:t>        ULF ERIXON</a:t>
            </a:r>
            <a:br>
              <a:rPr lang="en-US" sz="2000" dirty="0" smtClean="0"/>
            </a:br>
            <a:r>
              <a:rPr lang="en-US" sz="2000" dirty="0" smtClean="0"/>
              <a:t>        ISBN 9781782500391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AppData\Local\Microsoft\Windows\Temporary Internet Files\Content.IE5\2P45N4DL\MC90043447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05000"/>
            <a:ext cx="782796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 </a:t>
            </a:r>
            <a:r>
              <a:rPr lang="en-SG" sz="2000" b="1" dirty="0" err="1" smtClean="0"/>
              <a:t>Klik</a:t>
            </a:r>
            <a:r>
              <a:rPr lang="en-SG" sz="2000" b="1" dirty="0" smtClean="0"/>
              <a:t>  </a:t>
            </a:r>
            <a:r>
              <a:rPr lang="en-SG" sz="2000" b="1" dirty="0" err="1" smtClean="0"/>
              <a:t>Cataloging</a:t>
            </a:r>
            <a:r>
              <a:rPr lang="en-SG" sz="2000" b="1" dirty="0" smtClean="0"/>
              <a:t> &gt; Search &gt; </a:t>
            </a:r>
            <a:r>
              <a:rPr lang="en-SG" sz="2000" b="1" dirty="0" err="1" smtClean="0"/>
              <a:t>WorldCat</a:t>
            </a:r>
            <a:r>
              <a:rPr lang="en-SG" sz="2000" b="1" dirty="0" smtClean="0"/>
              <a:t> @ F2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SG" sz="2800" dirty="0" smtClean="0"/>
              <a:t/>
            </a:r>
            <a:br>
              <a:rPr lang="en-SG" sz="2800" dirty="0" smtClean="0"/>
            </a:br>
            <a:r>
              <a:rPr lang="en-SG" sz="2800" dirty="0" smtClean="0"/>
              <a:t>PENCARIAN REKOD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 b="40956"/>
          <a:stretch>
            <a:fillRect/>
          </a:stretch>
        </p:blipFill>
        <p:spPr bwMode="auto">
          <a:xfrm>
            <a:off x="1219200" y="1789674"/>
            <a:ext cx="7239000" cy="445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2286000"/>
            <a:ext cx="2590800" cy="228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762000" y="2362200"/>
            <a:ext cx="700087" cy="1524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 marL="624078" lvl="0" indent="-514350">
              <a:buNone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 </a:t>
            </a:r>
            <a:r>
              <a:rPr lang="en-US" sz="3200" dirty="0" err="1" smtClean="0"/>
              <a:t>rekod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</a:p>
          <a:p>
            <a:pPr marL="624078" lvl="0" indent="-514350">
              <a:buFont typeface="Wingdings" pitchFamily="2" charset="2"/>
              <a:buChar char="v"/>
            </a:pPr>
            <a:r>
              <a:rPr lang="en-US" sz="3200" dirty="0" err="1" smtClean="0"/>
              <a:t>nombor</a:t>
            </a:r>
            <a:r>
              <a:rPr lang="en-US" sz="3200" dirty="0" smtClean="0"/>
              <a:t> ISBN ; </a:t>
            </a:r>
          </a:p>
          <a:p>
            <a:pPr marL="624078" lvl="0" indent="-514350">
              <a:buFont typeface="Wingdings" pitchFamily="2" charset="2"/>
              <a:buChar char="v"/>
            </a:pP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Pengarang</a:t>
            </a:r>
            <a:r>
              <a:rPr lang="en-US" sz="3200" dirty="0" smtClean="0"/>
              <a:t> ; </a:t>
            </a:r>
          </a:p>
          <a:p>
            <a:pPr marL="624078" lvl="0" indent="-514350">
              <a:buFont typeface="Wingdings" pitchFamily="2" charset="2"/>
              <a:buChar char="v"/>
            </a:pPr>
            <a:r>
              <a:rPr lang="en-US" sz="3200" dirty="0" err="1" smtClean="0"/>
              <a:t>tajuk</a:t>
            </a:r>
            <a:r>
              <a:rPr lang="en-US" sz="3200" dirty="0" smtClean="0"/>
              <a:t> ; </a:t>
            </a:r>
          </a:p>
          <a:p>
            <a:pPr marL="624078" lvl="0" indent="-514350">
              <a:buFont typeface="Wingdings" pitchFamily="2" charset="2"/>
              <a:buChar char="v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boleh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siri</a:t>
            </a:r>
            <a:r>
              <a:rPr lang="en-US" sz="3200" dirty="0" smtClean="0"/>
              <a:t>, </a:t>
            </a:r>
            <a:r>
              <a:rPr lang="en-US" sz="3200" dirty="0" err="1" smtClean="0"/>
              <a:t>penerbit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sebagainya</a:t>
            </a:r>
            <a:r>
              <a:rPr lang="en-US" sz="3200" dirty="0" smtClean="0"/>
              <a:t>.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en-US" sz="3200" i="1" dirty="0" err="1" smtClean="0"/>
              <a:t>Contoh</a:t>
            </a:r>
            <a:r>
              <a:rPr lang="en-US" sz="3200" i="1" dirty="0" smtClean="0"/>
              <a:t>: </a:t>
            </a:r>
            <a:r>
              <a:rPr lang="en-US" sz="3200" i="1" dirty="0" err="1" smtClean="0"/>
              <a:t>Masukan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nombor</a:t>
            </a:r>
            <a:r>
              <a:rPr lang="en-US" sz="3200" i="1" dirty="0" smtClean="0"/>
              <a:t> </a:t>
            </a:r>
            <a:r>
              <a:rPr lang="en-US" sz="3200" dirty="0" smtClean="0"/>
              <a:t>ISBN 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Klik</a:t>
            </a:r>
            <a:r>
              <a:rPr lang="en-US" sz="3200" b="1" dirty="0" smtClean="0"/>
              <a:t> OK.</a:t>
            </a:r>
            <a:endParaRPr lang="en-US" sz="3200" dirty="0" smtClean="0"/>
          </a:p>
          <a:p>
            <a:pPr marL="624078" indent="-514350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PENCARIAN </a:t>
            </a:r>
            <a:r>
              <a:rPr lang="en-US" dirty="0" err="1" smtClean="0"/>
              <a:t>Rekod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 l="7195" t="-10109" r="-2301" b="4716"/>
          <a:stretch>
            <a:fillRect/>
          </a:stretch>
        </p:blipFill>
        <p:spPr bwMode="auto">
          <a:xfrm>
            <a:off x="685800" y="685800"/>
            <a:ext cx="8153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CONTOH PENCARIAN REKOD</a:t>
            </a:r>
            <a:endParaRPr lang="en-US" dirty="0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 r="9840" b="14035"/>
          <a:stretch>
            <a:fillRect/>
          </a:stretch>
        </p:blipFill>
        <p:spPr bwMode="auto">
          <a:xfrm>
            <a:off x="914400" y="1219200"/>
            <a:ext cx="7467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l="4829" t="6200" r="5363" b="13371"/>
          <a:stretch>
            <a:fillRect/>
          </a:stretch>
        </p:blipFill>
        <p:spPr bwMode="auto">
          <a:xfrm>
            <a:off x="1066800" y="1219200"/>
            <a:ext cx="7239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5800" y="381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PENCARIAN REKOD MELALUI ISBN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CONTOH  PENCARIAN REKOD MELALUI ISBN</a:t>
            </a:r>
            <a:endParaRPr lang="en-US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/>
          <a:srcRect b="44385"/>
          <a:stretch>
            <a:fillRect/>
          </a:stretch>
        </p:blipFill>
        <p:spPr bwMode="auto">
          <a:xfrm>
            <a:off x="920750" y="1295400"/>
            <a:ext cx="7391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029200"/>
          </a:xfrm>
        </p:spPr>
        <p:txBody>
          <a:bodyPr/>
          <a:lstStyle/>
          <a:p>
            <a:r>
              <a:rPr lang="en-MY" dirty="0" smtClean="0"/>
              <a:t>LATIHAN PENCARIAN REKOD MELALUI ISBN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MY" dirty="0" smtClean="0"/>
              <a:t>9781856049496             6. 9781856047463</a:t>
            </a:r>
            <a:br>
              <a:rPr lang="en-MY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MY" dirty="0" smtClean="0"/>
              <a:t>9781856048170              7. 9781856048316</a:t>
            </a:r>
            <a:br>
              <a:rPr lang="en-MY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MY" dirty="0" smtClean="0"/>
              <a:t>9781783300051              8. 9781856049313 </a:t>
            </a:r>
            <a:br>
              <a:rPr lang="en-MY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MY" dirty="0" smtClean="0"/>
              <a:t>9781856047586              9. 9781783300181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MY" dirty="0" smtClean="0"/>
              <a:t>9781856049375	     10. 9781856047722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152401"/>
            <a:ext cx="7521575" cy="5486400"/>
          </a:xfrm>
        </p:spPr>
        <p:txBody>
          <a:bodyPr/>
          <a:lstStyle/>
          <a:p>
            <a:pPr lvl="0"/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SENARAI TAJUK</a:t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dirty="0" smtClean="0"/>
              <a:t> </a:t>
            </a:r>
            <a:r>
              <a:rPr lang="en-US" sz="2000" dirty="0" smtClean="0"/>
              <a:t>1. THE CUSTOMER’S ALWAYS WRONG : STUPID THINGS SHOPPERS SAY / \ GEOFF TIBBALLS</a:t>
            </a:r>
            <a:br>
              <a:rPr lang="en-US" sz="2000" dirty="0" smtClean="0"/>
            </a:br>
            <a:r>
              <a:rPr lang="en-US" sz="2000" dirty="0" smtClean="0"/>
              <a:t>ISBN 9781782431527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2. THINKING ON THRESHOLDS : THE POETICS OF TRANSITIVE SPACES / \ EDITED BY SUBHA MUKHERJI</a:t>
            </a:r>
            <a:br>
              <a:rPr lang="en-US" sz="2000" dirty="0" smtClean="0"/>
            </a:br>
            <a:r>
              <a:rPr lang="en-US" sz="2000" dirty="0" smtClean="0"/>
              <a:t>ISBN 9781783080731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3. THE INNOVATION HANDBOOK : HOW TO PROFIT FROM YOUR IDEAS, INTELLECTUAL PROPERTY AND MARKET KNOWLEDGE / \ EDITOR ADAM JOLLY</a:t>
            </a:r>
            <a:br>
              <a:rPr lang="en-US" sz="2000" dirty="0" smtClean="0"/>
            </a:br>
            <a:r>
              <a:rPr lang="en-US" sz="2000" dirty="0" smtClean="0"/>
              <a:t>ISBN 9780749465339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 2 SEARCHING WORLDCAT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 2 SEARCHING WORLDCAT</Template>
  <TotalTime>184</TotalTime>
  <Words>64</Words>
  <Application>Microsoft Office PowerPoint</Application>
  <PresentationFormat>On-screen Show (4:3)</PresentationFormat>
  <Paragraphs>18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 2 SEARCHING WORLDCAT</vt:lpstr>
      <vt:lpstr>MODUL   PENCARIAN REKOD  </vt:lpstr>
      <vt:lpstr> PENCARIAN REKOD </vt:lpstr>
      <vt:lpstr>Slide 3</vt:lpstr>
      <vt:lpstr>Contoh PENCARIAN Rekod</vt:lpstr>
      <vt:lpstr>CONTOH PENCARIAN REKOD</vt:lpstr>
      <vt:lpstr>Slide 6</vt:lpstr>
      <vt:lpstr>CONTOH  PENCARIAN REKOD MELALUI ISBN</vt:lpstr>
      <vt:lpstr>LATIHAN PENCARIAN REKOD MELALUI ISBN  1. 9781856049496             6. 9781856047463  2. 9781856048170              7. 9781856048316  3. 9781783300051              8. 9781856049313   4. 9781856047586              9. 9781783300181  5. 9781856049375      10. 9781856047722  </vt:lpstr>
      <vt:lpstr>      SENARAI TAJUK   1. THE CUSTOMER’S ALWAYS WRONG : STUPID THINGS SHOPPERS SAY / \ GEOFF TIBBALLS ISBN 9781782431527  2. THINKING ON THRESHOLDS : THE POETICS OF TRANSITIVE SPACES / \ EDITED BY SUBHA MUKHERJI ISBN 9781783080731  3. THE INNOVATION HANDBOOK : HOW TO PROFIT FROM YOUR IDEAS, INTELLECTUAL PROPERTY AND MARKET KNOWLEDGE / \ EDITOR ADAM JOLLY ISBN 9780749465339        </vt:lpstr>
      <vt:lpstr>4. THE GARDEN OF MY IMAAN / \ FARHANA ZIA      ISBN 9781561456987   5. SUMMER ON THE MOON /  \ ADRIAN FOGELIN       ISBN 9781561457854   6. THE MEETINGS OF HANDBOOK : FORMAL RULES AND          INFORMAL PROCESSES / \ RONALD D. FRANCIS AND ANOMA F.          ARMSTRONG       ISBN 9781783080434   7. UNDER THE SHADE OF OLIVE TREES : RECIPES FROM         JERUSALEM TO MARRAKECH AND BEYOND /  \ NADIA           ZEROUALI &amp; MERIJN TOL      ISBN 9781617691089  </vt:lpstr>
      <vt:lpstr>  8.  SPORT FIRST AID : A COACH’S GUIDE TO THE CARE AND         PREVENTION OF ATHLETIC INJURIES / \ MELINDA J. FLEGEL      ISBN 9781450468909  9.  STRESS MANAGEMENT : A WELLNESS APPROACH / \ NANETTE        E. TUMMERS      ISBN 9781450431668  10.  WOODWORKING WITH CHILDREN / \ ANETTE GRUNDITZ AND           ULF ERIXON         ISBN 9781782500391    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1:  SEARCHING WORLDCAT RECORDS</dc:title>
  <dc:creator>Marsila</dc:creator>
  <cp:lastModifiedBy>BTM</cp:lastModifiedBy>
  <cp:revision>12</cp:revision>
  <dcterms:created xsi:type="dcterms:W3CDTF">2015-03-15T03:32:20Z</dcterms:created>
  <dcterms:modified xsi:type="dcterms:W3CDTF">2015-05-14T05:52:50Z</dcterms:modified>
</cp:coreProperties>
</file>