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91" r:id="rId6"/>
    <p:sldId id="292" r:id="rId7"/>
    <p:sldId id="29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56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210.png"/><Relationship Id="rId1" Type="http://schemas.openxmlformats.org/officeDocument/2006/relationships/image" Target="../media/image4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77210-ABA1-48F6-849A-68F9EFF02D47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0C947-0DD3-4F23-B8BB-8212D593109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Online Cataloging</a:t>
          </a:r>
          <a:endParaRPr lang="en-US" dirty="0"/>
        </a:p>
      </dgm:t>
    </dgm:pt>
    <dgm:pt modelId="{170E052A-9A2A-42EF-92FF-36FB6A0341DD}" type="parTrans" cxnId="{0EBC1710-A534-4821-B856-42C68D2D1624}">
      <dgm:prSet/>
      <dgm:spPr>
        <a:ln>
          <a:prstDash val="sysDash"/>
        </a:ln>
      </dgm:spPr>
      <dgm:t>
        <a:bodyPr/>
        <a:lstStyle/>
        <a:p>
          <a:endParaRPr lang="en-US"/>
        </a:p>
      </dgm:t>
    </dgm:pt>
    <dgm:pt modelId="{5F7B811E-0449-4B08-ABD5-ED0C8377F7AE}" type="sibTrans" cxnId="{0EBC1710-A534-4821-B856-42C68D2D1624}">
      <dgm:prSet/>
      <dgm:spPr/>
      <dgm:t>
        <a:bodyPr/>
        <a:lstStyle/>
        <a:p>
          <a:endParaRPr lang="en-US"/>
        </a:p>
      </dgm:t>
    </dgm:pt>
    <dgm:pt modelId="{47643AFA-5AE4-4CD2-A22F-F7EF222A32D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8DF64089-FA65-4B02-8240-9BD6CF107669}" type="parTrans" cxnId="{3481F314-2229-4141-AA86-A151EDC06353}">
      <dgm:prSet/>
      <dgm:spPr>
        <a:ln>
          <a:prstDash val="sysDash"/>
        </a:ln>
      </dgm:spPr>
      <dgm:t>
        <a:bodyPr/>
        <a:lstStyle/>
        <a:p>
          <a:endParaRPr lang="en-US"/>
        </a:p>
      </dgm:t>
    </dgm:pt>
    <dgm:pt modelId="{52FEEE19-E21F-4F09-A7D6-CC1E332B6532}" type="sibTrans" cxnId="{3481F314-2229-4141-AA86-A151EDC06353}">
      <dgm:prSet/>
      <dgm:spPr/>
      <dgm:t>
        <a:bodyPr/>
        <a:lstStyle/>
        <a:p>
          <a:endParaRPr lang="en-US"/>
        </a:p>
      </dgm:t>
    </dgm:pt>
    <dgm:pt modelId="{94FA13CC-2D0E-4350-8C23-3D694F8EC4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Search</a:t>
          </a:r>
          <a:endParaRPr lang="en-US" dirty="0"/>
        </a:p>
      </dgm:t>
    </dgm:pt>
    <dgm:pt modelId="{2E2494B3-2318-4D31-B9CF-55D15940BBE5}" type="parTrans" cxnId="{4ACA9796-7E74-43FE-AB86-EBD7B09E58E2}">
      <dgm:prSet/>
      <dgm:spPr>
        <a:ln>
          <a:prstDash val="sysDash"/>
        </a:ln>
      </dgm:spPr>
      <dgm:t>
        <a:bodyPr/>
        <a:lstStyle/>
        <a:p>
          <a:endParaRPr lang="en-US"/>
        </a:p>
      </dgm:t>
    </dgm:pt>
    <dgm:pt modelId="{BD61CCF7-375F-4A31-87D8-832291916818}" type="sibTrans" cxnId="{4ACA9796-7E74-43FE-AB86-EBD7B09E58E2}">
      <dgm:prSet/>
      <dgm:spPr/>
      <dgm:t>
        <a:bodyPr/>
        <a:lstStyle/>
        <a:p>
          <a:endParaRPr lang="en-US"/>
        </a:p>
      </dgm:t>
    </dgm:pt>
    <dgm:pt modelId="{E8728BE6-4392-4BD9-8CCD-C550439A7A3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BF5CF7E9-3EF9-49B8-AAC7-2277B10EDF5E}" type="parTrans" cxnId="{6CF8CE98-E715-40DE-BDB7-60B9AA3B174B}">
      <dgm:prSet/>
      <dgm:spPr/>
      <dgm:t>
        <a:bodyPr/>
        <a:lstStyle/>
        <a:p>
          <a:endParaRPr lang="en-US"/>
        </a:p>
      </dgm:t>
    </dgm:pt>
    <dgm:pt modelId="{AB94D8A7-1BD7-4E81-8B04-FDEB87C9A374}" type="sibTrans" cxnId="{6CF8CE98-E715-40DE-BDB7-60B9AA3B174B}">
      <dgm:prSet/>
      <dgm:spPr/>
      <dgm:t>
        <a:bodyPr/>
        <a:lstStyle/>
        <a:p>
          <a:endParaRPr lang="en-US"/>
        </a:p>
      </dgm:t>
    </dgm:pt>
    <dgm:pt modelId="{7B609C58-F26E-4B91-9E2B-9175EC9A0C37}">
      <dgm:prSet/>
      <dgm:spPr/>
      <dgm:t>
        <a:bodyPr/>
        <a:lstStyle/>
        <a:p>
          <a:endParaRPr lang="en-US" dirty="0"/>
        </a:p>
      </dgm:t>
    </dgm:pt>
    <dgm:pt modelId="{BA1DE56D-657D-4D3C-B00E-39CBC46BA813}" type="parTrans" cxnId="{FF7CA0C6-6386-4ADC-9F31-D98253F4D65F}">
      <dgm:prSet/>
      <dgm:spPr/>
      <dgm:t>
        <a:bodyPr/>
        <a:lstStyle/>
        <a:p>
          <a:endParaRPr lang="en-US"/>
        </a:p>
      </dgm:t>
    </dgm:pt>
    <dgm:pt modelId="{0B3E7A7C-FD5C-478C-905F-B90F73CC70E7}" type="sibTrans" cxnId="{FF7CA0C6-6386-4ADC-9F31-D98253F4D65F}">
      <dgm:prSet/>
      <dgm:spPr/>
      <dgm:t>
        <a:bodyPr/>
        <a:lstStyle/>
        <a:p>
          <a:endParaRPr lang="en-US"/>
        </a:p>
      </dgm:t>
    </dgm:pt>
    <dgm:pt modelId="{7244F134-E9CB-4FA5-93F6-B319357B4F8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D44A86D-BEF2-48B3-A344-8F895A005CE6}" type="parTrans" cxnId="{307DE9EC-50D3-443A-82FB-639EB49898C7}">
      <dgm:prSet/>
      <dgm:spPr/>
      <dgm:t>
        <a:bodyPr/>
        <a:lstStyle/>
        <a:p>
          <a:endParaRPr lang="en-US"/>
        </a:p>
      </dgm:t>
    </dgm:pt>
    <dgm:pt modelId="{7BA84F93-48ED-4D70-8D9E-EE6BF81ED58F}" type="sibTrans" cxnId="{307DE9EC-50D3-443A-82FB-639EB49898C7}">
      <dgm:prSet/>
      <dgm:spPr/>
      <dgm:t>
        <a:bodyPr/>
        <a:lstStyle/>
        <a:p>
          <a:endParaRPr lang="en-US"/>
        </a:p>
      </dgm:t>
    </dgm:pt>
    <dgm:pt modelId="{D30C4622-28E4-4838-AE30-F9D457FC48A5}" type="pres">
      <dgm:prSet presAssocID="{B8777210-ABA1-48F6-849A-68F9EFF02D4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53609-81D3-4C75-928E-AD72B9102ADB}" type="pres">
      <dgm:prSet presAssocID="{B8777210-ABA1-48F6-849A-68F9EFF02D47}" presName="cycle" presStyleCnt="0"/>
      <dgm:spPr/>
    </dgm:pt>
    <dgm:pt modelId="{FF7F2C95-2FA7-4532-ACAA-63CF4E394A99}" type="pres">
      <dgm:prSet presAssocID="{B8777210-ABA1-48F6-849A-68F9EFF02D47}" presName="centerShape" presStyleCnt="0"/>
      <dgm:spPr/>
    </dgm:pt>
    <dgm:pt modelId="{AC6331D6-F72B-4511-BD04-6A6FF31A733C}" type="pres">
      <dgm:prSet presAssocID="{B8777210-ABA1-48F6-849A-68F9EFF02D47}" presName="connSite" presStyleLbl="node1" presStyleIdx="0" presStyleCnt="6"/>
      <dgm:spPr/>
    </dgm:pt>
    <dgm:pt modelId="{A5757C0F-E4F8-43E5-B383-472A6ED9D7FC}" type="pres">
      <dgm:prSet presAssocID="{B8777210-ABA1-48F6-849A-68F9EFF02D47}" presName="visible" presStyleLbl="node1" presStyleIdx="0" presStyleCnt="6" custScaleX="188169" custScaleY="194761" custLinFactNeighborX="54952" custLinFactNeighborY="58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70C0"/>
          </a:solidFill>
          <a:prstDash val="sysDot"/>
        </a:ln>
      </dgm:spPr>
      <dgm:t>
        <a:bodyPr/>
        <a:lstStyle/>
        <a:p>
          <a:endParaRPr lang="en-US"/>
        </a:p>
      </dgm:t>
    </dgm:pt>
    <dgm:pt modelId="{F44A4501-BCB6-4B24-A265-12BEEDAD4AFE}" type="pres">
      <dgm:prSet presAssocID="{170E052A-9A2A-42EF-92FF-36FB6A0341D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33F2A279-00A6-40E5-ABD1-35B5588957DE}" type="pres">
      <dgm:prSet presAssocID="{A2B0C947-0DD3-4F23-B8BB-8212D5931097}" presName="node" presStyleCnt="0"/>
      <dgm:spPr/>
    </dgm:pt>
    <dgm:pt modelId="{1056F4C1-E293-4A07-AACD-396CE4AD79F8}" type="pres">
      <dgm:prSet presAssocID="{A2B0C947-0DD3-4F23-B8BB-8212D5931097}" presName="parentNode" presStyleLbl="node1" presStyleIdx="1" presStyleCnt="6" custLinFactX="37148" custLinFactNeighborX="100000" custLinFactNeighborY="40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D3A56-FB50-4A33-B604-0C373D2F8CFF}" type="pres">
      <dgm:prSet presAssocID="{A2B0C947-0DD3-4F23-B8BB-8212D5931097}" presName="childNode" presStyleLbl="revTx" presStyleIdx="0" presStyleCnt="1">
        <dgm:presLayoutVars>
          <dgm:bulletEnabled val="1"/>
        </dgm:presLayoutVars>
      </dgm:prSet>
      <dgm:spPr/>
    </dgm:pt>
    <dgm:pt modelId="{A0BF39EF-BAD4-4A6D-9A6F-CB65FD0FCF3F}" type="pres">
      <dgm:prSet presAssocID="{8DF64089-FA65-4B02-8240-9BD6CF107669}" presName="Name25" presStyleLbl="parChTrans1D1" presStyleIdx="1" presStyleCnt="5"/>
      <dgm:spPr/>
      <dgm:t>
        <a:bodyPr/>
        <a:lstStyle/>
        <a:p>
          <a:endParaRPr lang="en-US"/>
        </a:p>
      </dgm:t>
    </dgm:pt>
    <dgm:pt modelId="{1C124190-A16F-4869-A0D8-E1EE9B8A531D}" type="pres">
      <dgm:prSet presAssocID="{47643AFA-5AE4-4CD2-A22F-F7EF222A32DE}" presName="node" presStyleCnt="0"/>
      <dgm:spPr/>
    </dgm:pt>
    <dgm:pt modelId="{41716315-15D3-4AAD-A117-E0FD44C96A6F}" type="pres">
      <dgm:prSet presAssocID="{47643AFA-5AE4-4CD2-A22F-F7EF222A32DE}" presName="parentNode" presStyleLbl="node1" presStyleIdx="2" presStyleCnt="6" custScaleX="76676" custScaleY="65154" custLinFactX="-134825" custLinFactNeighborX="-200000" custLinFactNeighborY="-377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9725E-A9FB-4706-B412-3010D73BB6E1}" type="pres">
      <dgm:prSet presAssocID="{47643AFA-5AE4-4CD2-A22F-F7EF222A32DE}" presName="childNode" presStyleLbl="revTx" presStyleIdx="0" presStyleCnt="1">
        <dgm:presLayoutVars>
          <dgm:bulletEnabled val="1"/>
        </dgm:presLayoutVars>
      </dgm:prSet>
      <dgm:spPr/>
    </dgm:pt>
    <dgm:pt modelId="{68A13044-78DF-4ED1-BF53-BC45364A1A55}" type="pres">
      <dgm:prSet presAssocID="{2E2494B3-2318-4D31-B9CF-55D15940BBE5}" presName="Name25" presStyleLbl="parChTrans1D1" presStyleIdx="2" presStyleCnt="5"/>
      <dgm:spPr/>
      <dgm:t>
        <a:bodyPr/>
        <a:lstStyle/>
        <a:p>
          <a:endParaRPr lang="en-US"/>
        </a:p>
      </dgm:t>
    </dgm:pt>
    <dgm:pt modelId="{0C272ADA-EC73-412F-8C04-14D4B660C611}" type="pres">
      <dgm:prSet presAssocID="{94FA13CC-2D0E-4350-8C23-3D694F8EC4B3}" presName="node" presStyleCnt="0"/>
      <dgm:spPr/>
    </dgm:pt>
    <dgm:pt modelId="{24D8C694-2974-481B-90FA-6EBA0B374669}" type="pres">
      <dgm:prSet presAssocID="{94FA13CC-2D0E-4350-8C23-3D694F8EC4B3}" presName="parentNode" presStyleLbl="node1" presStyleIdx="3" presStyleCnt="6" custScaleX="71582" custScaleY="65154" custLinFactNeighborX="46305" custLinFactNeighborY="10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213B8-C584-469D-BF0A-0D2357C72764}" type="pres">
      <dgm:prSet presAssocID="{94FA13CC-2D0E-4350-8C23-3D694F8EC4B3}" presName="childNode" presStyleLbl="revTx" presStyleIdx="0" presStyleCnt="1">
        <dgm:presLayoutVars>
          <dgm:bulletEnabled val="1"/>
        </dgm:presLayoutVars>
      </dgm:prSet>
      <dgm:spPr/>
    </dgm:pt>
    <dgm:pt modelId="{801D7805-C15E-412C-AF07-A72045BB03CD}" type="pres">
      <dgm:prSet presAssocID="{BF5CF7E9-3EF9-49B8-AAC7-2277B10EDF5E}" presName="Name25" presStyleLbl="parChTrans1D1" presStyleIdx="3" presStyleCnt="5"/>
      <dgm:spPr/>
      <dgm:t>
        <a:bodyPr/>
        <a:lstStyle/>
        <a:p>
          <a:endParaRPr lang="en-US"/>
        </a:p>
      </dgm:t>
    </dgm:pt>
    <dgm:pt modelId="{AC9DB4EE-B628-465E-BE23-1B717E38C3F0}" type="pres">
      <dgm:prSet presAssocID="{E8728BE6-4392-4BD9-8CCD-C550439A7A3B}" presName="node" presStyleCnt="0"/>
      <dgm:spPr/>
    </dgm:pt>
    <dgm:pt modelId="{01EA0D28-CF26-4108-8129-AF01517657F3}" type="pres">
      <dgm:prSet presAssocID="{E8728BE6-4392-4BD9-8CCD-C550439A7A3B}" presName="parentNode" presStyleLbl="node1" presStyleIdx="4" presStyleCnt="6" custScaleX="146194" custScaleY="126012" custLinFactX="-68207" custLinFactY="-129177" custLinFactNeighborX="-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A28D7-A3B5-47C7-B0DF-401EA9C20B9B}" type="pres">
      <dgm:prSet presAssocID="{E8728BE6-4392-4BD9-8CCD-C550439A7A3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A76F8-DEC5-4701-9AED-A3FFD9AA41B6}" type="pres">
      <dgm:prSet presAssocID="{7D44A86D-BEF2-48B3-A344-8F895A005CE6}" presName="Name25" presStyleLbl="parChTrans1D1" presStyleIdx="4" presStyleCnt="5"/>
      <dgm:spPr/>
      <dgm:t>
        <a:bodyPr/>
        <a:lstStyle/>
        <a:p>
          <a:endParaRPr lang="en-US"/>
        </a:p>
      </dgm:t>
    </dgm:pt>
    <dgm:pt modelId="{F0821294-72AE-4621-8CC4-41065729E054}" type="pres">
      <dgm:prSet presAssocID="{7244F134-E9CB-4FA5-93F6-B319357B4F88}" presName="node" presStyleCnt="0"/>
      <dgm:spPr/>
    </dgm:pt>
    <dgm:pt modelId="{599B764A-3D97-4B65-8CD6-CE5196D2AF94}" type="pres">
      <dgm:prSet presAssocID="{7244F134-E9CB-4FA5-93F6-B319357B4F88}" presName="parentNode" presStyleLbl="node1" presStyleIdx="5" presStyleCnt="6" custScaleX="193646" custScaleY="193123" custLinFactX="-100000" custLinFactY="-60847" custLinFactNeighborX="-18479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CE511-B550-4AB0-A2E6-E5A57B840763}" type="pres">
      <dgm:prSet presAssocID="{7244F134-E9CB-4FA5-93F6-B319357B4F8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EBC1710-A534-4821-B856-42C68D2D1624}" srcId="{B8777210-ABA1-48F6-849A-68F9EFF02D47}" destId="{A2B0C947-0DD3-4F23-B8BB-8212D5931097}" srcOrd="0" destOrd="0" parTransId="{170E052A-9A2A-42EF-92FF-36FB6A0341DD}" sibTransId="{5F7B811E-0449-4B08-ABD5-ED0C8377F7AE}"/>
    <dgm:cxn modelId="{D7B67196-E3E2-45A7-9E76-8FC535B71464}" type="presOf" srcId="{A2B0C947-0DD3-4F23-B8BB-8212D5931097}" destId="{1056F4C1-E293-4A07-AACD-396CE4AD79F8}" srcOrd="0" destOrd="0" presId="urn:microsoft.com/office/officeart/2005/8/layout/radial2"/>
    <dgm:cxn modelId="{4ACA9796-7E74-43FE-AB86-EBD7B09E58E2}" srcId="{B8777210-ABA1-48F6-849A-68F9EFF02D47}" destId="{94FA13CC-2D0E-4350-8C23-3D694F8EC4B3}" srcOrd="2" destOrd="0" parTransId="{2E2494B3-2318-4D31-B9CF-55D15940BBE5}" sibTransId="{BD61CCF7-375F-4A31-87D8-832291916818}"/>
    <dgm:cxn modelId="{6CB981B3-3BDF-4A6C-A9F0-547E6D859C3E}" type="presOf" srcId="{8DF64089-FA65-4B02-8240-9BD6CF107669}" destId="{A0BF39EF-BAD4-4A6D-9A6F-CB65FD0FCF3F}" srcOrd="0" destOrd="0" presId="urn:microsoft.com/office/officeart/2005/8/layout/radial2"/>
    <dgm:cxn modelId="{307DE9EC-50D3-443A-82FB-639EB49898C7}" srcId="{B8777210-ABA1-48F6-849A-68F9EFF02D47}" destId="{7244F134-E9CB-4FA5-93F6-B319357B4F88}" srcOrd="4" destOrd="0" parTransId="{7D44A86D-BEF2-48B3-A344-8F895A005CE6}" sibTransId="{7BA84F93-48ED-4D70-8D9E-EE6BF81ED58F}"/>
    <dgm:cxn modelId="{F3348FC8-95D9-427B-90F4-722746760DC5}" type="presOf" srcId="{47643AFA-5AE4-4CD2-A22F-F7EF222A32DE}" destId="{41716315-15D3-4AAD-A117-E0FD44C96A6F}" srcOrd="0" destOrd="0" presId="urn:microsoft.com/office/officeart/2005/8/layout/radial2"/>
    <dgm:cxn modelId="{422620FF-3AD0-4F41-BAD1-62ED66B3E5A7}" type="presOf" srcId="{7B609C58-F26E-4B91-9E2B-9175EC9A0C37}" destId="{F12A28D7-A3B5-47C7-B0DF-401EA9C20B9B}" srcOrd="0" destOrd="0" presId="urn:microsoft.com/office/officeart/2005/8/layout/radial2"/>
    <dgm:cxn modelId="{35A06C09-0B93-4BC4-860B-ECC8ECFF2873}" type="presOf" srcId="{7244F134-E9CB-4FA5-93F6-B319357B4F88}" destId="{599B764A-3D97-4B65-8CD6-CE5196D2AF94}" srcOrd="0" destOrd="0" presId="urn:microsoft.com/office/officeart/2005/8/layout/radial2"/>
    <dgm:cxn modelId="{3481F314-2229-4141-AA86-A151EDC06353}" srcId="{B8777210-ABA1-48F6-849A-68F9EFF02D47}" destId="{47643AFA-5AE4-4CD2-A22F-F7EF222A32DE}" srcOrd="1" destOrd="0" parTransId="{8DF64089-FA65-4B02-8240-9BD6CF107669}" sibTransId="{52FEEE19-E21F-4F09-A7D6-CC1E332B6532}"/>
    <dgm:cxn modelId="{339650B6-5DA1-405D-9460-653BE5734FEE}" type="presOf" srcId="{2E2494B3-2318-4D31-B9CF-55D15940BBE5}" destId="{68A13044-78DF-4ED1-BF53-BC45364A1A55}" srcOrd="0" destOrd="0" presId="urn:microsoft.com/office/officeart/2005/8/layout/radial2"/>
    <dgm:cxn modelId="{FCCDFCA1-669C-4F70-BC28-39B109EFD760}" type="presOf" srcId="{170E052A-9A2A-42EF-92FF-36FB6A0341DD}" destId="{F44A4501-BCB6-4B24-A265-12BEEDAD4AFE}" srcOrd="0" destOrd="0" presId="urn:microsoft.com/office/officeart/2005/8/layout/radial2"/>
    <dgm:cxn modelId="{CBD40C3F-2DFC-4C01-9434-0B6A5D151863}" type="presOf" srcId="{B8777210-ABA1-48F6-849A-68F9EFF02D47}" destId="{D30C4622-28E4-4838-AE30-F9D457FC48A5}" srcOrd="0" destOrd="0" presId="urn:microsoft.com/office/officeart/2005/8/layout/radial2"/>
    <dgm:cxn modelId="{C62FF838-DB9B-49AD-A88B-D26010BF85F1}" type="presOf" srcId="{BF5CF7E9-3EF9-49B8-AAC7-2277B10EDF5E}" destId="{801D7805-C15E-412C-AF07-A72045BB03CD}" srcOrd="0" destOrd="0" presId="urn:microsoft.com/office/officeart/2005/8/layout/radial2"/>
    <dgm:cxn modelId="{FF7CA0C6-6386-4ADC-9F31-D98253F4D65F}" srcId="{E8728BE6-4392-4BD9-8CCD-C550439A7A3B}" destId="{7B609C58-F26E-4B91-9E2B-9175EC9A0C37}" srcOrd="0" destOrd="0" parTransId="{BA1DE56D-657D-4D3C-B00E-39CBC46BA813}" sibTransId="{0B3E7A7C-FD5C-478C-905F-B90F73CC70E7}"/>
    <dgm:cxn modelId="{CB6641F5-454A-4FBD-A992-DBC74A8611BE}" type="presOf" srcId="{E8728BE6-4392-4BD9-8CCD-C550439A7A3B}" destId="{01EA0D28-CF26-4108-8129-AF01517657F3}" srcOrd="0" destOrd="0" presId="urn:microsoft.com/office/officeart/2005/8/layout/radial2"/>
    <dgm:cxn modelId="{C7B9F345-391D-423C-A6BF-2F524999FE9F}" type="presOf" srcId="{94FA13CC-2D0E-4350-8C23-3D694F8EC4B3}" destId="{24D8C694-2974-481B-90FA-6EBA0B374669}" srcOrd="0" destOrd="0" presId="urn:microsoft.com/office/officeart/2005/8/layout/radial2"/>
    <dgm:cxn modelId="{E1A08F26-5253-4184-8591-18BFEB6926A2}" type="presOf" srcId="{7D44A86D-BEF2-48B3-A344-8F895A005CE6}" destId="{ACDA76F8-DEC5-4701-9AED-A3FFD9AA41B6}" srcOrd="0" destOrd="0" presId="urn:microsoft.com/office/officeart/2005/8/layout/radial2"/>
    <dgm:cxn modelId="{6CF8CE98-E715-40DE-BDB7-60B9AA3B174B}" srcId="{B8777210-ABA1-48F6-849A-68F9EFF02D47}" destId="{E8728BE6-4392-4BD9-8CCD-C550439A7A3B}" srcOrd="3" destOrd="0" parTransId="{BF5CF7E9-3EF9-49B8-AAC7-2277B10EDF5E}" sibTransId="{AB94D8A7-1BD7-4E81-8B04-FDEB87C9A374}"/>
    <dgm:cxn modelId="{EBA2DB71-ACCF-4893-BA68-5578D24E331B}" type="presParOf" srcId="{D30C4622-28E4-4838-AE30-F9D457FC48A5}" destId="{17B53609-81D3-4C75-928E-AD72B9102ADB}" srcOrd="0" destOrd="0" presId="urn:microsoft.com/office/officeart/2005/8/layout/radial2"/>
    <dgm:cxn modelId="{6D8AE87E-51D7-4BAA-AE1E-9553F8C4FD16}" type="presParOf" srcId="{17B53609-81D3-4C75-928E-AD72B9102ADB}" destId="{FF7F2C95-2FA7-4532-ACAA-63CF4E394A99}" srcOrd="0" destOrd="0" presId="urn:microsoft.com/office/officeart/2005/8/layout/radial2"/>
    <dgm:cxn modelId="{2D00BBB6-E0CF-4A20-B714-171751D6868F}" type="presParOf" srcId="{FF7F2C95-2FA7-4532-ACAA-63CF4E394A99}" destId="{AC6331D6-F72B-4511-BD04-6A6FF31A733C}" srcOrd="0" destOrd="0" presId="urn:microsoft.com/office/officeart/2005/8/layout/radial2"/>
    <dgm:cxn modelId="{F84F2256-2818-48D5-9665-F94D76586B76}" type="presParOf" srcId="{FF7F2C95-2FA7-4532-ACAA-63CF4E394A99}" destId="{A5757C0F-E4F8-43E5-B383-472A6ED9D7FC}" srcOrd="1" destOrd="0" presId="urn:microsoft.com/office/officeart/2005/8/layout/radial2"/>
    <dgm:cxn modelId="{F1561DF5-5181-41D3-AEEB-0B6B3811E3EC}" type="presParOf" srcId="{17B53609-81D3-4C75-928E-AD72B9102ADB}" destId="{F44A4501-BCB6-4B24-A265-12BEEDAD4AFE}" srcOrd="1" destOrd="0" presId="urn:microsoft.com/office/officeart/2005/8/layout/radial2"/>
    <dgm:cxn modelId="{24C9D757-EBED-4779-9C5F-30D70DD50E3D}" type="presParOf" srcId="{17B53609-81D3-4C75-928E-AD72B9102ADB}" destId="{33F2A279-00A6-40E5-ABD1-35B5588957DE}" srcOrd="2" destOrd="0" presId="urn:microsoft.com/office/officeart/2005/8/layout/radial2"/>
    <dgm:cxn modelId="{5BB0BA5D-C554-461B-B52C-EFE7A7B83761}" type="presParOf" srcId="{33F2A279-00A6-40E5-ABD1-35B5588957DE}" destId="{1056F4C1-E293-4A07-AACD-396CE4AD79F8}" srcOrd="0" destOrd="0" presId="urn:microsoft.com/office/officeart/2005/8/layout/radial2"/>
    <dgm:cxn modelId="{E7E7F7B9-582C-4F5B-80AE-CA8D7E19EE43}" type="presParOf" srcId="{33F2A279-00A6-40E5-ABD1-35B5588957DE}" destId="{757D3A56-FB50-4A33-B604-0C373D2F8CFF}" srcOrd="1" destOrd="0" presId="urn:microsoft.com/office/officeart/2005/8/layout/radial2"/>
    <dgm:cxn modelId="{6602ED75-86E3-4D1B-BF08-25FBF9AC4232}" type="presParOf" srcId="{17B53609-81D3-4C75-928E-AD72B9102ADB}" destId="{A0BF39EF-BAD4-4A6D-9A6F-CB65FD0FCF3F}" srcOrd="3" destOrd="0" presId="urn:microsoft.com/office/officeart/2005/8/layout/radial2"/>
    <dgm:cxn modelId="{BB33410D-A4D3-4E30-9CD7-FCEB91B64A64}" type="presParOf" srcId="{17B53609-81D3-4C75-928E-AD72B9102ADB}" destId="{1C124190-A16F-4869-A0D8-E1EE9B8A531D}" srcOrd="4" destOrd="0" presId="urn:microsoft.com/office/officeart/2005/8/layout/radial2"/>
    <dgm:cxn modelId="{798AD3FE-B701-4AF0-81F5-67EFE4998223}" type="presParOf" srcId="{1C124190-A16F-4869-A0D8-E1EE9B8A531D}" destId="{41716315-15D3-4AAD-A117-E0FD44C96A6F}" srcOrd="0" destOrd="0" presId="urn:microsoft.com/office/officeart/2005/8/layout/radial2"/>
    <dgm:cxn modelId="{6678CF5B-98D5-4D03-A8AA-DEAF4D09F8A8}" type="presParOf" srcId="{1C124190-A16F-4869-A0D8-E1EE9B8A531D}" destId="{B529725E-A9FB-4706-B412-3010D73BB6E1}" srcOrd="1" destOrd="0" presId="urn:microsoft.com/office/officeart/2005/8/layout/radial2"/>
    <dgm:cxn modelId="{2134CEC8-9C6E-46F3-B41A-B8049AD7CCAE}" type="presParOf" srcId="{17B53609-81D3-4C75-928E-AD72B9102ADB}" destId="{68A13044-78DF-4ED1-BF53-BC45364A1A55}" srcOrd="5" destOrd="0" presId="urn:microsoft.com/office/officeart/2005/8/layout/radial2"/>
    <dgm:cxn modelId="{8C1460D1-01AC-464B-A839-1CB1A2C7C7DE}" type="presParOf" srcId="{17B53609-81D3-4C75-928E-AD72B9102ADB}" destId="{0C272ADA-EC73-412F-8C04-14D4B660C611}" srcOrd="6" destOrd="0" presId="urn:microsoft.com/office/officeart/2005/8/layout/radial2"/>
    <dgm:cxn modelId="{E85F40B1-D900-4189-8632-77C7B6A6A373}" type="presParOf" srcId="{0C272ADA-EC73-412F-8C04-14D4B660C611}" destId="{24D8C694-2974-481B-90FA-6EBA0B374669}" srcOrd="0" destOrd="0" presId="urn:microsoft.com/office/officeart/2005/8/layout/radial2"/>
    <dgm:cxn modelId="{CAD44CE7-4214-4638-92B8-A54C986BB7E2}" type="presParOf" srcId="{0C272ADA-EC73-412F-8C04-14D4B660C611}" destId="{906213B8-C584-469D-BF0A-0D2357C72764}" srcOrd="1" destOrd="0" presId="urn:microsoft.com/office/officeart/2005/8/layout/radial2"/>
    <dgm:cxn modelId="{D12C9E39-3DCE-4C30-A220-E751803D48EB}" type="presParOf" srcId="{17B53609-81D3-4C75-928E-AD72B9102ADB}" destId="{801D7805-C15E-412C-AF07-A72045BB03CD}" srcOrd="7" destOrd="0" presId="urn:microsoft.com/office/officeart/2005/8/layout/radial2"/>
    <dgm:cxn modelId="{4180F9D6-478B-4074-B742-6CE38502D3D6}" type="presParOf" srcId="{17B53609-81D3-4C75-928E-AD72B9102ADB}" destId="{AC9DB4EE-B628-465E-BE23-1B717E38C3F0}" srcOrd="8" destOrd="0" presId="urn:microsoft.com/office/officeart/2005/8/layout/radial2"/>
    <dgm:cxn modelId="{0262427D-DBE4-4CA7-B024-09BFEF04CA10}" type="presParOf" srcId="{AC9DB4EE-B628-465E-BE23-1B717E38C3F0}" destId="{01EA0D28-CF26-4108-8129-AF01517657F3}" srcOrd="0" destOrd="0" presId="urn:microsoft.com/office/officeart/2005/8/layout/radial2"/>
    <dgm:cxn modelId="{6C87B565-5C33-48C6-BD34-5253349127D3}" type="presParOf" srcId="{AC9DB4EE-B628-465E-BE23-1B717E38C3F0}" destId="{F12A28D7-A3B5-47C7-B0DF-401EA9C20B9B}" srcOrd="1" destOrd="0" presId="urn:microsoft.com/office/officeart/2005/8/layout/radial2"/>
    <dgm:cxn modelId="{F81C5C48-A22E-48EC-9686-1BA217A7C282}" type="presParOf" srcId="{17B53609-81D3-4C75-928E-AD72B9102ADB}" destId="{ACDA76F8-DEC5-4701-9AED-A3FFD9AA41B6}" srcOrd="9" destOrd="0" presId="urn:microsoft.com/office/officeart/2005/8/layout/radial2"/>
    <dgm:cxn modelId="{107C2402-A504-4DA4-88B1-B04DAADFF12F}" type="presParOf" srcId="{17B53609-81D3-4C75-928E-AD72B9102ADB}" destId="{F0821294-72AE-4621-8CC4-41065729E054}" srcOrd="10" destOrd="0" presId="urn:microsoft.com/office/officeart/2005/8/layout/radial2"/>
    <dgm:cxn modelId="{3152877F-3C53-48B7-A136-7E98E885CA3C}" type="presParOf" srcId="{F0821294-72AE-4621-8CC4-41065729E054}" destId="{599B764A-3D97-4B65-8CD6-CE5196D2AF94}" srcOrd="0" destOrd="0" presId="urn:microsoft.com/office/officeart/2005/8/layout/radial2"/>
    <dgm:cxn modelId="{80878B0E-40DD-430E-B60B-768FBD4EC719}" type="presParOf" srcId="{F0821294-72AE-4621-8CC4-41065729E054}" destId="{1A9CE511-B550-4AB0-A2E6-E5A57B840763}" srcOrd="1" destOrd="0" presId="urn:microsoft.com/office/officeart/2005/8/layout/radial2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A76F8-DEC5-4701-9AED-A3FFD9AA41B6}">
      <dsp:nvSpPr>
        <dsp:cNvPr id="0" name=""/>
        <dsp:cNvSpPr/>
      </dsp:nvSpPr>
      <dsp:spPr>
        <a:xfrm rot="19718293">
          <a:off x="1619948" y="2701261"/>
          <a:ext cx="7323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3232" y="1880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D7805-C15E-412C-AF07-A72045BB03CD}">
      <dsp:nvSpPr>
        <dsp:cNvPr id="0" name=""/>
        <dsp:cNvSpPr/>
      </dsp:nvSpPr>
      <dsp:spPr>
        <a:xfrm rot="17257366">
          <a:off x="2056663" y="1523077"/>
          <a:ext cx="742859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42859" y="1880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3044-78DF-4ED1-BF53-BC45364A1A55}">
      <dsp:nvSpPr>
        <dsp:cNvPr id="0" name=""/>
        <dsp:cNvSpPr/>
      </dsp:nvSpPr>
      <dsp:spPr>
        <a:xfrm rot="112065">
          <a:off x="2672615" y="2450110"/>
          <a:ext cx="1965451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965451" y="18808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F39EF-BAD4-4A6D-9A6F-CB65FD0FCF3F}">
      <dsp:nvSpPr>
        <dsp:cNvPr id="0" name=""/>
        <dsp:cNvSpPr/>
      </dsp:nvSpPr>
      <dsp:spPr>
        <a:xfrm rot="14438418">
          <a:off x="1230613" y="1512218"/>
          <a:ext cx="837253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837253" y="18808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4501-BCB6-4B24-A265-12BEEDAD4AFE}">
      <dsp:nvSpPr>
        <dsp:cNvPr id="0" name=""/>
        <dsp:cNvSpPr/>
      </dsp:nvSpPr>
      <dsp:spPr>
        <a:xfrm rot="19563343">
          <a:off x="2488774" y="1444274"/>
          <a:ext cx="2163639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2163639" y="18808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57C0F-E4F8-43E5-B383-472A6ED9D7FC}">
      <dsp:nvSpPr>
        <dsp:cNvPr id="0" name=""/>
        <dsp:cNvSpPr/>
      </dsp:nvSpPr>
      <dsp:spPr>
        <a:xfrm>
          <a:off x="1563437" y="970799"/>
          <a:ext cx="2816726" cy="29154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thickThin" algn="ctr">
          <a:solidFill>
            <a:srgbClr val="0070C0"/>
          </a:solidFill>
          <a:prstDash val="sysDot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056F4C1-E293-4A07-AACD-396CE4AD79F8}">
      <dsp:nvSpPr>
        <dsp:cNvPr id="0" name=""/>
        <dsp:cNvSpPr/>
      </dsp:nvSpPr>
      <dsp:spPr>
        <a:xfrm>
          <a:off x="4391520" y="159179"/>
          <a:ext cx="898147" cy="898147"/>
        </a:xfrm>
        <a:prstGeom prst="ellipse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Online Cataloging</a:t>
          </a:r>
          <a:endParaRPr lang="en-US" sz="900" kern="1200" dirty="0"/>
        </a:p>
      </dsp:txBody>
      <dsp:txXfrm>
        <a:off x="4391520" y="159179"/>
        <a:ext cx="898147" cy="898147"/>
      </dsp:txXfrm>
    </dsp:sp>
    <dsp:sp modelId="{41716315-15D3-4AAD-A117-E0FD44C96A6F}">
      <dsp:nvSpPr>
        <dsp:cNvPr id="0" name=""/>
        <dsp:cNvSpPr/>
      </dsp:nvSpPr>
      <dsp:spPr>
        <a:xfrm>
          <a:off x="951158" y="609598"/>
          <a:ext cx="688663" cy="585179"/>
        </a:xfrm>
        <a:prstGeom prst="ellipse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Share</a:t>
          </a:r>
          <a:endParaRPr lang="en-US" sz="900" kern="1200" dirty="0"/>
        </a:p>
      </dsp:txBody>
      <dsp:txXfrm>
        <a:off x="951158" y="609598"/>
        <a:ext cx="688663" cy="585179"/>
      </dsp:txXfrm>
    </dsp:sp>
    <dsp:sp modelId="{24D8C694-2974-481B-90FA-6EBA0B374669}">
      <dsp:nvSpPr>
        <dsp:cNvPr id="0" name=""/>
        <dsp:cNvSpPr/>
      </dsp:nvSpPr>
      <dsp:spPr>
        <a:xfrm>
          <a:off x="4637338" y="2218834"/>
          <a:ext cx="642912" cy="585179"/>
        </a:xfrm>
        <a:prstGeom prst="ellipse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Search</a:t>
          </a:r>
          <a:endParaRPr lang="en-US" sz="900" kern="1200" dirty="0"/>
        </a:p>
      </dsp:txBody>
      <dsp:txXfrm>
        <a:off x="4637338" y="2218834"/>
        <a:ext cx="642912" cy="585179"/>
      </dsp:txXfrm>
    </dsp:sp>
    <dsp:sp modelId="{01EA0D28-CF26-4108-8129-AF01517657F3}">
      <dsp:nvSpPr>
        <dsp:cNvPr id="0" name=""/>
        <dsp:cNvSpPr/>
      </dsp:nvSpPr>
      <dsp:spPr>
        <a:xfrm>
          <a:off x="2057400" y="76201"/>
          <a:ext cx="1313038" cy="11317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thickThin" algn="ctr">
          <a:solidFill>
            <a:schemeClr val="lt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057400" y="76201"/>
        <a:ext cx="1313038" cy="1131774"/>
      </dsp:txXfrm>
    </dsp:sp>
    <dsp:sp modelId="{F12A28D7-A3B5-47C7-B0DF-401EA9C20B9B}">
      <dsp:nvSpPr>
        <dsp:cNvPr id="0" name=""/>
        <dsp:cNvSpPr/>
      </dsp:nvSpPr>
      <dsp:spPr>
        <a:xfrm>
          <a:off x="2941640" y="76201"/>
          <a:ext cx="1969557" cy="11317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200" kern="1200" dirty="0"/>
        </a:p>
      </dsp:txBody>
      <dsp:txXfrm>
        <a:off x="2941640" y="76201"/>
        <a:ext cx="1969557" cy="1131774"/>
      </dsp:txXfrm>
    </dsp:sp>
    <dsp:sp modelId="{599B764A-3D97-4B65-8CD6-CE5196D2AF94}">
      <dsp:nvSpPr>
        <dsp:cNvPr id="0" name=""/>
        <dsp:cNvSpPr/>
      </dsp:nvSpPr>
      <dsp:spPr>
        <a:xfrm>
          <a:off x="76200" y="2285998"/>
          <a:ext cx="1739227" cy="17345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76200" y="2285998"/>
        <a:ext cx="1739227" cy="173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B876-BE1F-4837-B5E1-3F1873E217F6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BD98-8BD1-4A31-87BC-3A99BF244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BD98-8BD1-4A31-87BC-3A99BF2445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BD98-8BD1-4A31-87BC-3A99BF2445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BE24A8-0ED5-4EF8-962C-B961D08CB1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5E7283-270C-4AEC-98BB-5D3860F90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447800" y="1447800"/>
          <a:ext cx="7162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pnm.gov.my/imageupload/header_title2-30Nov2012-121509.png"/>
          <p:cNvPicPr>
            <a:picLocks noChangeAspect="1" noChangeArrowheads="1"/>
          </p:cNvPicPr>
          <p:nvPr/>
        </p:nvPicPr>
        <p:blipFill>
          <a:blip r:embed="rId6" cstate="print"/>
          <a:srcRect l="86112" b="3571"/>
          <a:stretch>
            <a:fillRect/>
          </a:stretch>
        </p:blipFill>
        <p:spPr bwMode="auto">
          <a:xfrm>
            <a:off x="6781800" y="381000"/>
            <a:ext cx="873087" cy="785818"/>
          </a:xfrm>
          <a:prstGeom prst="rect">
            <a:avLst/>
          </a:prstGeom>
          <a:noFill/>
        </p:spPr>
      </p:pic>
      <p:pic>
        <p:nvPicPr>
          <p:cNvPr id="7" name="Picture 6" descr="http://www.pnm.gov.my/imageupload/jata-30Nov2012-12095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457200"/>
            <a:ext cx="819150" cy="66675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6477000" cy="914400"/>
          </a:xfrm>
          <a:prstGeom prst="rect">
            <a:avLst/>
          </a:prstGeom>
        </p:spPr>
        <p:txBody>
          <a:bodyPr vert="horz" anchor="b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PROSES PENGKATALOGAN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25780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Zuraidah</a:t>
            </a:r>
            <a:r>
              <a:rPr lang="en-US" dirty="0" smtClean="0">
                <a:solidFill>
                  <a:schemeClr val="bg1"/>
                </a:solidFill>
              </a:rPr>
              <a:t> Mohamed,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Pusat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Bibliografi</a:t>
            </a:r>
            <a:r>
              <a:rPr lang="en-US" dirty="0" smtClean="0">
                <a:solidFill>
                  <a:schemeClr val="bg1"/>
                </a:solidFill>
              </a:rPr>
              <a:t> Negara,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Perpustakaan</a:t>
            </a:r>
            <a:r>
              <a:rPr lang="en-US" dirty="0" smtClean="0">
                <a:solidFill>
                  <a:schemeClr val="bg1"/>
                </a:solidFill>
              </a:rPr>
              <a:t> Negara Malaysia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b="1" dirty="0" err="1" smtClean="0"/>
              <a:t>Menetapkan</a:t>
            </a:r>
            <a:r>
              <a:rPr lang="en-US" b="1" dirty="0" smtClean="0"/>
              <a:t> Holding: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holding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(LMS)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i="1" dirty="0" smtClean="0"/>
              <a:t>update holding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B. PENETAPAN HOLDING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u="sng" dirty="0" err="1" smtClean="0"/>
              <a:t>Contoh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paparan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untuk</a:t>
            </a:r>
            <a:r>
              <a:rPr lang="en-US" sz="2000" u="sng" dirty="0" smtClean="0"/>
              <a:t> </a:t>
            </a:r>
            <a:r>
              <a:rPr lang="en-US" sz="2000" i="1" u="sng" dirty="0" smtClean="0"/>
              <a:t>update holding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bahan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err="1" smtClean="0"/>
              <a:t>Klik</a:t>
            </a:r>
            <a:r>
              <a:rPr lang="en-US" sz="2000" dirty="0" smtClean="0"/>
              <a:t> Action &gt; Holdings &gt; Update Holdings @ F8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671"/>
          <a:stretch>
            <a:fillRect/>
          </a:stretch>
        </p:blipFill>
        <p:spPr bwMode="auto">
          <a:xfrm>
            <a:off x="609600" y="1481138"/>
            <a:ext cx="7848599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67000" y="1828800"/>
            <a:ext cx="50292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76400" y="1905000"/>
            <a:ext cx="700087" cy="1524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2.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holding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update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holding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> </a:t>
            </a:r>
            <a:r>
              <a:rPr lang="en-US" sz="2000" i="1" dirty="0" smtClean="0"/>
              <a:t>“held by”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i="1" dirty="0" smtClean="0"/>
              <a:t>Update Holding-C (Complete)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926"/>
          <a:stretch>
            <a:fillRect/>
          </a:stretch>
        </p:blipFill>
        <p:spPr bwMode="auto">
          <a:xfrm>
            <a:off x="685800" y="1524000"/>
            <a:ext cx="7619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05000" y="2209800"/>
            <a:ext cx="2895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19600" y="5791200"/>
            <a:ext cx="14478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err="1" smtClean="0"/>
              <a:t>Contoh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paparan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untuk</a:t>
            </a:r>
            <a:r>
              <a:rPr lang="en-US" sz="2000" b="1" u="sng" dirty="0" smtClean="0"/>
              <a:t> </a:t>
            </a:r>
            <a:r>
              <a:rPr lang="en-US" sz="2000" b="1" i="1" u="sng" dirty="0" smtClean="0"/>
              <a:t>delete holding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bahan</a:t>
            </a:r>
            <a:endParaRPr lang="en-US" sz="2000" dirty="0" smtClean="0"/>
          </a:p>
          <a:p>
            <a:pPr lvl="0"/>
            <a:r>
              <a:rPr lang="en-US" sz="2000" b="1" dirty="0" smtClean="0"/>
              <a:t>Action &gt; Holdings &gt; Delete Holdings @ Shift + F8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err="1" smtClean="0"/>
              <a:t>Rekod</a:t>
            </a:r>
            <a:r>
              <a:rPr lang="en-US" sz="2000" dirty="0" smtClean="0"/>
              <a:t> holding </a:t>
            </a:r>
            <a:r>
              <a:rPr lang="en-US" sz="2000" dirty="0" err="1" smtClean="0"/>
              <a:t>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update </a:t>
            </a:r>
            <a:r>
              <a:rPr lang="en-US" sz="2000" dirty="0" err="1" smtClean="0"/>
              <a:t>ke</a:t>
            </a:r>
            <a:r>
              <a:rPr lang="en-US" sz="2000" dirty="0" smtClean="0"/>
              <a:t> LMS </a:t>
            </a:r>
            <a:r>
              <a:rPr lang="en-US" sz="2000" dirty="0" err="1" smtClean="0"/>
              <a:t>sesudah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tertera</a:t>
            </a:r>
            <a:r>
              <a:rPr lang="en-US" sz="2000" dirty="0" smtClean="0"/>
              <a:t> </a:t>
            </a:r>
            <a:r>
              <a:rPr lang="en-US" sz="2000" dirty="0" err="1" smtClean="0"/>
              <a:t>perkataan</a:t>
            </a:r>
            <a:r>
              <a:rPr lang="en-US" sz="2000" dirty="0" smtClean="0"/>
              <a:t> ‘</a:t>
            </a:r>
            <a:r>
              <a:rPr lang="en-US" sz="2000" i="1" dirty="0" smtClean="0"/>
              <a:t>held by</a:t>
            </a:r>
            <a:r>
              <a:rPr lang="en-US" sz="2000" dirty="0" smtClean="0"/>
              <a:t>’.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update holding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tertera</a:t>
            </a:r>
            <a:r>
              <a:rPr lang="en-US" sz="2000" dirty="0" smtClean="0"/>
              <a:t> </a:t>
            </a:r>
            <a:r>
              <a:rPr lang="en-US" sz="2000" dirty="0" err="1" smtClean="0"/>
              <a:t>perkataan</a:t>
            </a:r>
            <a:r>
              <a:rPr lang="en-US" sz="2000" dirty="0" smtClean="0"/>
              <a:t> C yang </a:t>
            </a:r>
            <a:r>
              <a:rPr lang="en-US" sz="2000" dirty="0" err="1" smtClean="0"/>
              <a:t>bermaksud</a:t>
            </a:r>
            <a:r>
              <a:rPr lang="en-US" sz="2000" dirty="0" smtClean="0"/>
              <a:t> </a:t>
            </a:r>
            <a:r>
              <a:rPr lang="en-US" sz="2000" i="1" dirty="0" smtClean="0"/>
              <a:t>complete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b="3714"/>
          <a:stretch>
            <a:fillRect/>
          </a:stretch>
        </p:blipFill>
        <p:spPr bwMode="auto">
          <a:xfrm>
            <a:off x="685800" y="24384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0" y="3124200"/>
            <a:ext cx="2895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19600" y="62484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rekod</a:t>
            </a:r>
            <a:r>
              <a:rPr lang="en-US" sz="2400" dirty="0" smtClean="0"/>
              <a:t> </a:t>
            </a:r>
            <a:r>
              <a:rPr lang="en-US" sz="2400" dirty="0" err="1" smtClean="0"/>
              <a:t>dimansuhkan</a:t>
            </a:r>
            <a:r>
              <a:rPr lang="en-US" sz="2400" dirty="0" smtClean="0"/>
              <a:t> </a:t>
            </a:r>
            <a:r>
              <a:rPr lang="en-US" sz="2400" i="1" dirty="0" smtClean="0"/>
              <a:t>(delete)</a:t>
            </a:r>
            <a:r>
              <a:rPr lang="en-US" sz="2400" dirty="0" smtClean="0"/>
              <a:t> </a:t>
            </a:r>
            <a:r>
              <a:rPr lang="en-US" sz="2400" dirty="0" err="1" smtClean="0"/>
              <a:t>paparan</a:t>
            </a:r>
            <a:r>
              <a:rPr lang="en-US" sz="2400" dirty="0" smtClean="0"/>
              <a:t> </a:t>
            </a:r>
            <a:r>
              <a:rPr lang="en-US" sz="2400" dirty="0" err="1" smtClean="0"/>
              <a:t>rekod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i="1" dirty="0" smtClean="0"/>
              <a:t>‘no holding’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dipaparkan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882"/>
          <a:stretch>
            <a:fillRect/>
          </a:stretch>
        </p:blipFill>
        <p:spPr bwMode="auto">
          <a:xfrm>
            <a:off x="685800" y="1481138"/>
            <a:ext cx="77723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0" y="2209800"/>
            <a:ext cx="29718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5800" y="5715000"/>
            <a:ext cx="16764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Rekod</a:t>
            </a:r>
            <a:r>
              <a:rPr lang="en-US" sz="2000" dirty="0" smtClean="0"/>
              <a:t> yang </a:t>
            </a:r>
            <a:r>
              <a:rPr lang="en-US" sz="2000" dirty="0" err="1" smtClean="0"/>
              <a:t>hendak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ubah</a:t>
            </a:r>
            <a:r>
              <a:rPr lang="en-US" sz="2000" dirty="0" smtClean="0"/>
              <a:t> </a:t>
            </a:r>
            <a:r>
              <a:rPr lang="en-US" sz="2000" i="1" dirty="0" smtClean="0"/>
              <a:t>(edit)</a:t>
            </a:r>
            <a:r>
              <a:rPr lang="en-US" sz="2000" dirty="0" smtClean="0"/>
              <a:t> </a:t>
            </a:r>
            <a:r>
              <a:rPr lang="en-US" sz="2000" dirty="0" err="1" smtClean="0"/>
              <a:t>hendaklah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salin</a:t>
            </a:r>
            <a:r>
              <a:rPr lang="en-US" sz="2000" dirty="0" smtClean="0"/>
              <a:t> </a:t>
            </a:r>
            <a:r>
              <a:rPr lang="en-US" sz="2000" i="1" dirty="0" smtClean="0"/>
              <a:t>(duplicate)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Klik</a:t>
            </a:r>
            <a:r>
              <a:rPr lang="en-US" sz="2000" b="1" dirty="0" smtClean="0"/>
              <a:t> Menu Edit &gt; Derive &gt; New Master Record @ Ctrl + Alt +C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effectLst/>
              </a:rPr>
              <a:t>C. PROSES KERJA UNTUK</a:t>
            </a:r>
            <a:r>
              <a:rPr lang="en-US" sz="2800" i="1" dirty="0" smtClean="0">
                <a:effectLst/>
              </a:rPr>
              <a:t> EDITING RECORD.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endParaRPr lang="en-US" sz="2800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722"/>
          <a:stretch>
            <a:fillRect/>
          </a:stretch>
        </p:blipFill>
        <p:spPr bwMode="auto">
          <a:xfrm>
            <a:off x="685800" y="24384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0" y="3962400"/>
            <a:ext cx="3657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rcRect l="39996" t="43154" r="39794" b="40179"/>
          <a:stretch>
            <a:fillRect/>
          </a:stretch>
        </p:blipFill>
        <p:spPr bwMode="auto">
          <a:xfrm>
            <a:off x="6248400" y="3810000"/>
            <a:ext cx="2743200" cy="122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7000" y="46482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495862" flipV="1">
            <a:off x="5881984" y="3995239"/>
            <a:ext cx="474060" cy="237179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2.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salin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record </a:t>
            </a:r>
            <a:r>
              <a:rPr lang="en-US" sz="2000" dirty="0" err="1" smtClean="0"/>
              <a:t>asal</a:t>
            </a:r>
            <a:r>
              <a:rPr lang="en-US" sz="2000" dirty="0" smtClean="0"/>
              <a:t> (</a:t>
            </a:r>
            <a:r>
              <a:rPr lang="en-US" sz="2000" i="1" dirty="0" smtClean="0"/>
              <a:t>Derive)</a:t>
            </a:r>
            <a:r>
              <a:rPr lang="en-US" sz="2000" dirty="0" smtClean="0"/>
              <a:t>.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i="1" dirty="0" smtClean="0"/>
              <a:t>Source Derive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New</a:t>
            </a:r>
            <a:r>
              <a:rPr lang="en-US" sz="2000" dirty="0" smtClean="0"/>
              <a:t> 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terpapar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skrin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609600" y="1481138"/>
            <a:ext cx="75438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5000" y="58674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22098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u="sng" dirty="0" smtClean="0"/>
              <a:t>3.1.Contoh tag </a:t>
            </a:r>
            <a:r>
              <a:rPr lang="en-US" sz="1800" u="sng" dirty="0" err="1" smtClean="0"/>
              <a:t>rekod</a:t>
            </a:r>
            <a:r>
              <a:rPr lang="en-US" sz="1800" u="sng" dirty="0" smtClean="0"/>
              <a:t> yang </a:t>
            </a:r>
            <a:r>
              <a:rPr lang="en-US" sz="1800" u="sng" dirty="0" err="1" smtClean="0"/>
              <a:t>hendak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di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buang</a:t>
            </a:r>
            <a:r>
              <a:rPr lang="en-US" sz="1800" u="sng" dirty="0" smtClean="0"/>
              <a:t> </a:t>
            </a:r>
            <a:r>
              <a:rPr lang="en-US" sz="1800" i="1" u="sng" dirty="0" smtClean="0"/>
              <a:t>(cut)</a:t>
            </a:r>
            <a:endParaRPr lang="en-US" sz="1800" dirty="0" smtClean="0"/>
          </a:p>
          <a:p>
            <a:r>
              <a:rPr lang="en-US" sz="1800" i="1" dirty="0" smtClean="0"/>
              <a:t> </a:t>
            </a:r>
            <a:r>
              <a:rPr lang="en-US" sz="1800" b="1" dirty="0" err="1" smtClean="0"/>
              <a:t>Klik</a:t>
            </a:r>
            <a:r>
              <a:rPr lang="en-US" sz="1800" b="1" dirty="0" smtClean="0"/>
              <a:t> Edit &gt; Cut Copy Paste &gt; Cut @ Ctrl + X 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3.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3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mengedit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</a:t>
            </a:r>
            <a:r>
              <a:rPr lang="en-US" sz="2000" dirty="0" err="1" smtClean="0"/>
              <a:t>iaitu</a:t>
            </a:r>
            <a:r>
              <a:rPr lang="en-US" sz="2000" dirty="0" smtClean="0"/>
              <a:t> :-</a:t>
            </a:r>
            <a:br>
              <a:rPr lang="en-US" sz="2000" dirty="0" smtClean="0"/>
            </a:br>
            <a:r>
              <a:rPr lang="en-US" sz="2000" dirty="0" smtClean="0"/>
              <a:t> 	</a:t>
            </a:r>
            <a:r>
              <a:rPr lang="en-US" sz="2000" dirty="0" err="1" smtClean="0"/>
              <a:t>i</a:t>
            </a:r>
            <a:r>
              <a:rPr lang="en-US" sz="2000" dirty="0" smtClean="0"/>
              <a:t>.  Cut</a:t>
            </a:r>
            <a:br>
              <a:rPr lang="en-US" sz="2000" dirty="0" smtClean="0"/>
            </a:br>
            <a:r>
              <a:rPr lang="en-US" sz="2000" dirty="0" smtClean="0"/>
              <a:t>	ii. Copy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err="1" smtClean="0"/>
              <a:t>iii.Paste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Rekod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diedit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membuang</a:t>
            </a:r>
            <a:r>
              <a:rPr lang="en-US" sz="2000" dirty="0" smtClean="0"/>
              <a:t> tag </a:t>
            </a:r>
            <a:r>
              <a:rPr lang="en-US" sz="2000" dirty="0" err="1" smtClean="0"/>
              <a:t>terpilih</a:t>
            </a:r>
            <a:r>
              <a:rPr lang="en-US" sz="2000" dirty="0" smtClean="0"/>
              <a:t> </a:t>
            </a:r>
            <a:r>
              <a:rPr lang="en-US" sz="2000" i="1" dirty="0" smtClean="0"/>
              <a:t>(cut)</a:t>
            </a:r>
            <a:r>
              <a:rPr lang="en-US" sz="2000" dirty="0" smtClean="0"/>
              <a:t>, </a:t>
            </a:r>
            <a:r>
              <a:rPr lang="en-US" sz="2000" dirty="0" err="1" smtClean="0"/>
              <a:t>menyalin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tag (</a:t>
            </a:r>
            <a:r>
              <a:rPr lang="en-US" sz="2000" i="1" dirty="0" smtClean="0"/>
              <a:t>copy)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meletakan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tag </a:t>
            </a:r>
            <a:r>
              <a:rPr lang="en-US" sz="2000" i="1" dirty="0" smtClean="0"/>
              <a:t>(paste).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944"/>
          <a:stretch>
            <a:fillRect/>
          </a:stretch>
        </p:blipFill>
        <p:spPr bwMode="auto">
          <a:xfrm>
            <a:off x="457200" y="2941955"/>
            <a:ext cx="8305800" cy="36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5309958"/>
            <a:ext cx="41910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Highlight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tag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membuang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tag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dikehendaki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38600" y="3810000"/>
            <a:ext cx="19050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5562600"/>
            <a:ext cx="3810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Contoh</a:t>
            </a:r>
            <a:r>
              <a:rPr lang="en-US" sz="2000" dirty="0" smtClean="0"/>
              <a:t> tag </a:t>
            </a:r>
            <a:r>
              <a:rPr lang="en-US" sz="2000" dirty="0" err="1" smtClean="0"/>
              <a:t>rekod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buang</a:t>
            </a:r>
            <a:r>
              <a:rPr lang="en-US" sz="2000" dirty="0" smtClean="0"/>
              <a:t> </a:t>
            </a:r>
            <a:r>
              <a:rPr lang="en-US" sz="2000" i="1" dirty="0" smtClean="0"/>
              <a:t>(cut).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499"/>
          <a:stretch>
            <a:fillRect/>
          </a:stretch>
        </p:blipFill>
        <p:spPr bwMode="auto">
          <a:xfrm>
            <a:off x="609600" y="1219200"/>
            <a:ext cx="7696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44196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3.2 </a:t>
            </a:r>
            <a:r>
              <a:rPr lang="en-US" sz="2000" u="sng" dirty="0" err="1" smtClean="0"/>
              <a:t>Contoh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rekod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untuk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buat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salinan</a:t>
            </a:r>
            <a:r>
              <a:rPr lang="en-US" sz="2000" u="sng" dirty="0" smtClean="0"/>
              <a:t> (</a:t>
            </a:r>
            <a:r>
              <a:rPr lang="en-US" sz="2000" i="1" u="sng" dirty="0" smtClean="0"/>
              <a:t>copy</a:t>
            </a:r>
            <a:r>
              <a:rPr lang="en-US" sz="2000" u="sng" dirty="0" smtClean="0"/>
              <a:t>).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err="1" smtClean="0"/>
              <a:t>Klik</a:t>
            </a:r>
            <a:r>
              <a:rPr lang="en-US" sz="2000" dirty="0" smtClean="0"/>
              <a:t> Edit &gt; Cut, Copy, or Paste &gt; Copy @ </a:t>
            </a:r>
            <a:r>
              <a:rPr lang="en-US" sz="2000" dirty="0" err="1" smtClean="0"/>
              <a:t>Ctrl+C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251"/>
          <a:stretch>
            <a:fillRect/>
          </a:stretch>
        </p:blipFill>
        <p:spPr bwMode="auto">
          <a:xfrm>
            <a:off x="457200" y="1481138"/>
            <a:ext cx="8229599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14800" y="4951511"/>
            <a:ext cx="41910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Contoh</a:t>
            </a:r>
            <a:r>
              <a:rPr lang="en-US" sz="1600" dirty="0">
                <a:solidFill>
                  <a:srgbClr val="FFFF00"/>
                </a:solidFill>
              </a:rPr>
              <a:t> tag record yang </a:t>
            </a:r>
            <a:r>
              <a:rPr lang="en-US" sz="1600" dirty="0" err="1">
                <a:solidFill>
                  <a:srgbClr val="FFFF00"/>
                </a:solidFill>
              </a:rPr>
              <a:t>di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hendak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dibuat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salinan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</a:t>
            </a:r>
            <a:r>
              <a:rPr lang="en-US" sz="1600" dirty="0">
                <a:solidFill>
                  <a:srgbClr val="FFFF00"/>
                </a:solidFill>
              </a:rPr>
              <a:t> (</a:t>
            </a:r>
            <a:r>
              <a:rPr lang="en-US" sz="1600" i="1" dirty="0">
                <a:solidFill>
                  <a:srgbClr val="FFFF00"/>
                </a:solidFill>
              </a:rPr>
              <a:t>copy).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0" y="5105400"/>
            <a:ext cx="3352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 </a:t>
            </a:r>
            <a:r>
              <a:rPr lang="en-SG" sz="2000" b="1" dirty="0" err="1" smtClean="0"/>
              <a:t>Klik</a:t>
            </a:r>
            <a:r>
              <a:rPr lang="en-SG" sz="2000" b="1" dirty="0" smtClean="0"/>
              <a:t>  </a:t>
            </a:r>
            <a:r>
              <a:rPr lang="en-SG" sz="2000" b="1" dirty="0" err="1" smtClean="0"/>
              <a:t>Cataloging</a:t>
            </a:r>
            <a:r>
              <a:rPr lang="en-SG" sz="2000" b="1" dirty="0" smtClean="0"/>
              <a:t> &gt; Search &gt; </a:t>
            </a:r>
            <a:r>
              <a:rPr lang="en-SG" sz="2000" b="1" dirty="0" err="1" smtClean="0"/>
              <a:t>WorldCat</a:t>
            </a:r>
            <a:r>
              <a:rPr lang="en-SG" sz="2000" b="1" dirty="0" smtClean="0"/>
              <a:t> @ F2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SG" sz="2800" dirty="0" smtClean="0"/>
              <a:t>A. MEMBUAT PENCARIAN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b="40956"/>
          <a:stretch>
            <a:fillRect/>
          </a:stretch>
        </p:blipFill>
        <p:spPr bwMode="auto">
          <a:xfrm>
            <a:off x="1219200" y="1789674"/>
            <a:ext cx="7239000" cy="44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2286000"/>
            <a:ext cx="2590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62000" y="2362200"/>
            <a:ext cx="700087" cy="1524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meletakkan</a:t>
            </a:r>
            <a:r>
              <a:rPr lang="en-US" sz="2000" dirty="0" smtClean="0"/>
              <a:t> </a:t>
            </a:r>
            <a:r>
              <a:rPr lang="en-US" sz="2000" i="1" dirty="0" smtClean="0"/>
              <a:t>(paste)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tag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salin</a:t>
            </a:r>
            <a:r>
              <a:rPr lang="en-US" sz="2000" dirty="0" smtClean="0"/>
              <a:t> </a:t>
            </a:r>
            <a:r>
              <a:rPr lang="en-US" sz="2000" i="1" dirty="0" smtClean="0"/>
              <a:t>(copy)</a:t>
            </a:r>
            <a:r>
              <a:rPr lang="en-US" sz="2000" dirty="0" smtClean="0"/>
              <a:t>,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“</a:t>
            </a:r>
            <a:r>
              <a:rPr lang="en-US" sz="2000" i="1" dirty="0" smtClean="0"/>
              <a:t>ENTER”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susunan</a:t>
            </a:r>
            <a:r>
              <a:rPr lang="en-US" sz="2000" dirty="0" smtClean="0"/>
              <a:t> tag yang </a:t>
            </a:r>
            <a:r>
              <a:rPr lang="en-US" sz="2000" dirty="0" err="1" smtClean="0"/>
              <a:t>dikehendaki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i="1" dirty="0" smtClean="0"/>
              <a:t>field tag </a:t>
            </a:r>
            <a:r>
              <a:rPr lang="en-US" sz="2000" dirty="0" smtClean="0"/>
              <a:t>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r>
              <a:rPr lang="en-US" sz="2000" i="1" dirty="0" smtClean="0"/>
              <a:t>Subfield </a:t>
            </a:r>
            <a:r>
              <a:rPr lang="en-US" sz="2000" i="1" dirty="0" err="1" smtClean="0"/>
              <a:t>delimeter</a:t>
            </a:r>
            <a:r>
              <a:rPr lang="en-US" sz="2000" dirty="0" smtClean="0"/>
              <a:t> (#)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Ctrl +D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728"/>
          <a:stretch>
            <a:fillRect/>
          </a:stretch>
        </p:blipFill>
        <p:spPr bwMode="auto">
          <a:xfrm>
            <a:off x="685800" y="17526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3810000"/>
            <a:ext cx="71628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3.3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/>
              <a:t>paste record: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b="1" dirty="0" err="1"/>
              <a:t>Klik</a:t>
            </a:r>
            <a:r>
              <a:rPr lang="en-US" b="1" dirty="0"/>
              <a:t> Edit &gt; Cut, Copy, or Paste &gt; Paste @ </a:t>
            </a:r>
            <a:r>
              <a:rPr lang="en-US" b="1" dirty="0" err="1"/>
              <a:t>Ctrl+V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966"/>
          <a:stretch>
            <a:fillRect/>
          </a:stretch>
        </p:blipFill>
        <p:spPr bwMode="auto">
          <a:xfrm>
            <a:off x="609600" y="1481138"/>
            <a:ext cx="76961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5029200"/>
            <a:ext cx="71628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67200" y="2971800"/>
            <a:ext cx="1905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000" dirty="0" smtClean="0">
                <a:effectLst/>
              </a:rPr>
              <a:t> 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4. </a:t>
            </a:r>
            <a:r>
              <a:rPr lang="en-US" sz="2000" dirty="0" err="1" smtClean="0">
                <a:effectLst/>
              </a:rPr>
              <a:t>Pengguna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boleh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klik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butang</a:t>
            </a:r>
            <a:r>
              <a:rPr lang="en-US" sz="2000" dirty="0" smtClean="0">
                <a:effectLst/>
              </a:rPr>
              <a:t> </a:t>
            </a:r>
            <a:r>
              <a:rPr lang="en-US" sz="2000" i="1" dirty="0" smtClean="0">
                <a:effectLst/>
              </a:rPr>
              <a:t>undo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untuk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kembali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kepada</a:t>
            </a:r>
            <a:r>
              <a:rPr lang="en-US" sz="2000" dirty="0" smtClean="0">
                <a:effectLst/>
              </a:rPr>
              <a:t> yang </a:t>
            </a:r>
            <a:r>
              <a:rPr lang="en-US" sz="2000" dirty="0" err="1" smtClean="0">
                <a:effectLst/>
              </a:rPr>
              <a:t>asal</a:t>
            </a:r>
            <a:r>
              <a:rPr lang="en-US" sz="2000" dirty="0" smtClean="0">
                <a:effectLst/>
              </a:rPr>
              <a:t>.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	* </a:t>
            </a:r>
            <a:r>
              <a:rPr lang="en-US" sz="2000" dirty="0" err="1" smtClean="0">
                <a:effectLst/>
              </a:rPr>
              <a:t>Klik</a:t>
            </a:r>
            <a:r>
              <a:rPr lang="en-US" sz="2000" dirty="0" smtClean="0">
                <a:effectLst/>
              </a:rPr>
              <a:t> Edit &gt; Cut, Copy, or Paste &gt; Undo @ </a:t>
            </a:r>
            <a:r>
              <a:rPr lang="en-US" sz="2000" dirty="0" err="1" smtClean="0">
                <a:effectLst/>
              </a:rPr>
              <a:t>Ctrl+Z</a:t>
            </a:r>
            <a:r>
              <a:rPr lang="en-US" sz="2000" dirty="0" smtClean="0">
                <a:effectLst/>
              </a:rPr>
              <a:t>, </a:t>
            </a:r>
            <a:r>
              <a:rPr lang="en-US" sz="2000" dirty="0" err="1" smtClean="0">
                <a:effectLst/>
              </a:rPr>
              <a:t>atau</a:t>
            </a:r>
            <a:r>
              <a:rPr lang="en-US" sz="2000" dirty="0" smtClean="0">
                <a:effectLst/>
              </a:rPr>
              <a:t> </a:t>
            </a:r>
            <a:br>
              <a:rPr lang="en-US" sz="2000" dirty="0" smtClean="0">
                <a:effectLst/>
              </a:rPr>
            </a:br>
            <a:endParaRPr lang="en-US" sz="2000" dirty="0">
              <a:effectLst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021"/>
          <a:stretch>
            <a:fillRect/>
          </a:stretch>
        </p:blipFill>
        <p:spPr bwMode="auto">
          <a:xfrm>
            <a:off x="914400" y="1481138"/>
            <a:ext cx="7543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95800" y="2438400"/>
            <a:ext cx="1828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506"/>
          <a:stretch>
            <a:fillRect/>
          </a:stretch>
        </p:blipFill>
        <p:spPr bwMode="auto">
          <a:xfrm>
            <a:off x="609600" y="685800"/>
            <a:ext cx="78485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0" y="5257800"/>
            <a:ext cx="4648200" cy="3385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Boleh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Klik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butang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</a:t>
            </a:r>
            <a:r>
              <a:rPr lang="en-US" sz="1600" dirty="0" err="1" smtClean="0">
                <a:solidFill>
                  <a:srgbClr val="FFFF00"/>
                </a:solidFill>
              </a:rPr>
              <a:t>anan</a:t>
            </a:r>
            <a:r>
              <a:rPr lang="en-US" sz="1600" dirty="0" smtClean="0">
                <a:solidFill>
                  <a:srgbClr val="FFFF00"/>
                </a:solidFill>
              </a:rPr>
              <a:t> mouse </a:t>
            </a:r>
            <a:r>
              <a:rPr lang="en-US" sz="1600" dirty="0" err="1" smtClean="0">
                <a:solidFill>
                  <a:srgbClr val="FFFF00"/>
                </a:solidFill>
              </a:rPr>
              <a:t>untuk</a:t>
            </a:r>
            <a:r>
              <a:rPr lang="en-US" sz="1600" dirty="0" smtClean="0">
                <a:solidFill>
                  <a:srgbClr val="FFFF00"/>
                </a:solidFill>
              </a:rPr>
              <a:t> Undo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38600" y="2667000"/>
            <a:ext cx="2133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5.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i="1" dirty="0" smtClean="0"/>
              <a:t>delete field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     *</a:t>
            </a:r>
            <a:r>
              <a:rPr lang="en-US" sz="2400" dirty="0" err="1" smtClean="0"/>
              <a:t>Klik</a:t>
            </a:r>
            <a:r>
              <a:rPr lang="en-US" sz="2400" dirty="0" smtClean="0"/>
              <a:t> Edit &gt; Cut, Copy, or Paste &gt; Delete field @ </a:t>
            </a:r>
            <a:br>
              <a:rPr lang="en-US" sz="2400" dirty="0" smtClean="0"/>
            </a:br>
            <a:r>
              <a:rPr lang="en-US" sz="2400" dirty="0" smtClean="0"/>
              <a:t>      Alt + Del,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34"/>
          <a:stretch>
            <a:fillRect/>
          </a:stretch>
        </p:blipFill>
        <p:spPr bwMode="auto">
          <a:xfrm>
            <a:off x="533400" y="1481138"/>
            <a:ext cx="80009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7200" y="35052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651"/>
          <a:stretch>
            <a:fillRect/>
          </a:stretch>
        </p:blipFill>
        <p:spPr bwMode="auto">
          <a:xfrm>
            <a:off x="762000" y="609600"/>
            <a:ext cx="7543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1800" y="5486400"/>
            <a:ext cx="5334000" cy="3385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Boleh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Klik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butang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</a:t>
            </a:r>
            <a:r>
              <a:rPr lang="en-US" sz="1600" dirty="0" err="1" smtClean="0">
                <a:solidFill>
                  <a:srgbClr val="FFFF00"/>
                </a:solidFill>
              </a:rPr>
              <a:t>anan</a:t>
            </a:r>
            <a:r>
              <a:rPr lang="en-US" sz="1600" dirty="0" smtClean="0">
                <a:solidFill>
                  <a:srgbClr val="FFFF00"/>
                </a:solidFill>
              </a:rPr>
              <a:t> mouse </a:t>
            </a:r>
            <a:r>
              <a:rPr lang="en-US" sz="1600" dirty="0" err="1" smtClean="0">
                <a:solidFill>
                  <a:srgbClr val="FFFF00"/>
                </a:solidFill>
              </a:rPr>
              <a:t>untuk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Delete Field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81600" y="33528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smtClean="0"/>
              <a:t>6.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pembatalan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field</a:t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err="1" smtClean="0"/>
              <a:t>Klik</a:t>
            </a:r>
            <a:r>
              <a:rPr lang="en-US" sz="2000" dirty="0" smtClean="0"/>
              <a:t> Edit &gt; Cut, Copy, or Paste &gt; Cancel Changes @ </a:t>
            </a:r>
            <a:r>
              <a:rPr lang="en-US" sz="2000" dirty="0" err="1" smtClean="0"/>
              <a:t>Ctrl+Shift+Z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12"/>
          <a:stretch>
            <a:fillRect/>
          </a:stretch>
        </p:blipFill>
        <p:spPr bwMode="auto">
          <a:xfrm>
            <a:off x="533400" y="1481138"/>
            <a:ext cx="7848599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91000" y="34290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7.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</a:t>
            </a:r>
            <a:r>
              <a:rPr lang="en-US" sz="2000" dirty="0" smtClean="0"/>
              <a:t> </a:t>
            </a:r>
            <a:r>
              <a:rPr lang="en-US" sz="2000" i="1" dirty="0" smtClean="0"/>
              <a:t>field tag</a:t>
            </a:r>
            <a:r>
              <a:rPr lang="en-US" sz="2000" dirty="0" smtClean="0"/>
              <a:t> menu </a:t>
            </a:r>
            <a:r>
              <a:rPr lang="en-US" sz="2000" i="1" dirty="0" smtClean="0"/>
              <a:t>Text string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76"/>
          <a:stretch>
            <a:fillRect/>
          </a:stretch>
        </p:blipFill>
        <p:spPr bwMode="auto">
          <a:xfrm>
            <a:off x="609600" y="1295400"/>
            <a:ext cx="76962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90800" y="1828800"/>
            <a:ext cx="9144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847"/>
          <a:stretch>
            <a:fillRect/>
          </a:stretch>
        </p:blipFill>
        <p:spPr bwMode="auto">
          <a:xfrm>
            <a:off x="685800" y="609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1800" y="5222714"/>
            <a:ext cx="5334000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Klik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butang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Add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untuk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membuat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penambahan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field text </a:t>
            </a:r>
            <a:r>
              <a:rPr lang="en-US" sz="2400" dirty="0" smtClean="0">
                <a:solidFill>
                  <a:srgbClr val="FFFF00"/>
                </a:solidFill>
              </a:rPr>
              <a:t>yang </a:t>
            </a:r>
            <a:r>
              <a:rPr lang="en-US" sz="2400" dirty="0" err="1" smtClean="0">
                <a:solidFill>
                  <a:srgbClr val="FFFF00"/>
                </a:solidFill>
              </a:rPr>
              <a:t>diperlukan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22098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12"/>
          <a:stretch>
            <a:fillRect/>
          </a:stretch>
        </p:blipFill>
        <p:spPr bwMode="auto">
          <a:xfrm>
            <a:off x="533400" y="6096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38400" y="1981200"/>
            <a:ext cx="38862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 marL="624078" lvl="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Pencarian</a:t>
            </a:r>
            <a:r>
              <a:rPr lang="en-US" dirty="0" smtClean="0"/>
              <a:t>  </a:t>
            </a:r>
            <a:r>
              <a:rPr lang="en-US" dirty="0" err="1" smtClean="0"/>
              <a:t>rekod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) :</a:t>
            </a:r>
          </a:p>
          <a:p>
            <a:pPr marL="624078" lvl="0" indent="-514350">
              <a:buFont typeface="Wingdings" pitchFamily="2" charset="2"/>
              <a:buChar char="v"/>
            </a:pPr>
            <a:r>
              <a:rPr lang="en-US" dirty="0" err="1" smtClean="0"/>
              <a:t>nombor</a:t>
            </a:r>
            <a:r>
              <a:rPr lang="en-US" dirty="0" smtClean="0"/>
              <a:t> ISBN ; </a:t>
            </a:r>
          </a:p>
          <a:p>
            <a:pPr marL="624078" lvl="0" indent="-514350">
              <a:buFont typeface="Wingdings" pitchFamily="2" charset="2"/>
              <a:buChar char="v"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 smtClean="0"/>
              <a:t> ; </a:t>
            </a:r>
          </a:p>
          <a:p>
            <a:pPr marL="624078" lvl="0" indent="-514350">
              <a:buFont typeface="Wingdings" pitchFamily="2" charset="2"/>
              <a:buChar char="v"/>
            </a:pPr>
            <a:r>
              <a:rPr lang="en-US" dirty="0" err="1" smtClean="0"/>
              <a:t>tajuk</a:t>
            </a:r>
            <a:r>
              <a:rPr lang="en-US" dirty="0" smtClean="0"/>
              <a:t> ; </a:t>
            </a:r>
          </a:p>
          <a:p>
            <a:pPr marL="624078" lvl="0" indent="-514350">
              <a:buFont typeface="Wingdings" pitchFamily="2" charset="2"/>
              <a:buChar char="v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siri</a:t>
            </a:r>
            <a:r>
              <a:rPr lang="en-US" dirty="0" smtClean="0"/>
              <a:t>,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i="1" dirty="0" err="1" smtClean="0"/>
              <a:t>Contoh</a:t>
            </a:r>
            <a:r>
              <a:rPr lang="en-US" i="1" dirty="0" smtClean="0"/>
              <a:t>: </a:t>
            </a:r>
            <a:r>
              <a:rPr lang="en-US" i="1" dirty="0" err="1" smtClean="0"/>
              <a:t>Masukan</a:t>
            </a:r>
            <a:r>
              <a:rPr lang="en-US" i="1" dirty="0" smtClean="0"/>
              <a:t> </a:t>
            </a:r>
            <a:r>
              <a:rPr lang="en-US" i="1" dirty="0" err="1" smtClean="0"/>
              <a:t>nombor</a:t>
            </a:r>
            <a:r>
              <a:rPr lang="en-US" i="1" dirty="0" smtClean="0"/>
              <a:t> </a:t>
            </a:r>
            <a:r>
              <a:rPr lang="en-US" dirty="0" smtClean="0"/>
              <a:t>ISBN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Klik</a:t>
            </a:r>
            <a:r>
              <a:rPr lang="en-US" b="1" dirty="0" smtClean="0"/>
              <a:t> OK.</a:t>
            </a:r>
            <a:endParaRPr lang="en-US" dirty="0" smtClean="0"/>
          </a:p>
          <a:p>
            <a:pPr marL="624078" indent="-514350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344"/>
          <a:stretch>
            <a:fillRect/>
          </a:stretch>
        </p:blipFill>
        <p:spPr bwMode="auto">
          <a:xfrm>
            <a:off x="457200" y="609600"/>
            <a:ext cx="777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4200" y="3962400"/>
            <a:ext cx="5334000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FFFF00"/>
                </a:solidFill>
              </a:rPr>
              <a:t>Klik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butang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Apply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masukkan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text field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diperlukan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0800" y="31242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8882467">
            <a:off x="-6907" y="3408757"/>
            <a:ext cx="700087" cy="272645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 err="1" smtClean="0"/>
              <a:t>Sekiranya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tersalah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susunan</a:t>
            </a:r>
            <a:r>
              <a:rPr lang="en-US" sz="2000" dirty="0" smtClean="0"/>
              <a:t> text field,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i="1" dirty="0" smtClean="0"/>
              <a:t>reformat function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butang</a:t>
            </a:r>
            <a:r>
              <a:rPr lang="en-US" sz="2000" dirty="0" smtClean="0"/>
              <a:t>     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edit reformat.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6189" t="7159" r="70317" b="88914"/>
          <a:stretch>
            <a:fillRect/>
          </a:stretch>
        </p:blipFill>
        <p:spPr bwMode="auto">
          <a:xfrm>
            <a:off x="4419600" y="762000"/>
            <a:ext cx="258445" cy="2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b="3882"/>
          <a:stretch>
            <a:fillRect/>
          </a:stretch>
        </p:blipFill>
        <p:spPr bwMode="auto">
          <a:xfrm>
            <a:off x="457200" y="1481138"/>
            <a:ext cx="82295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62200" y="1752600"/>
            <a:ext cx="1066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8882467" flipV="1">
            <a:off x="-8937" y="2876203"/>
            <a:ext cx="700087" cy="266931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8.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edit.</a:t>
            </a:r>
            <a:br>
              <a:rPr lang="en-US" sz="2000" dirty="0" smtClean="0"/>
            </a:br>
            <a:r>
              <a:rPr lang="en-US" sz="2000" dirty="0" smtClean="0"/>
              <a:t>* </a:t>
            </a:r>
            <a:r>
              <a:rPr lang="en-US" sz="2000" dirty="0" err="1" smtClean="0"/>
              <a:t>Klik</a:t>
            </a:r>
            <a:r>
              <a:rPr lang="en-US" sz="2000" dirty="0" smtClean="0"/>
              <a:t> Action &gt; Save Record to Local File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651"/>
          <a:stretch>
            <a:fillRect/>
          </a:stretch>
        </p:blipFill>
        <p:spPr bwMode="auto">
          <a:xfrm>
            <a:off x="609600" y="1295400"/>
            <a:ext cx="78485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0" y="3429000"/>
            <a:ext cx="2514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8882467">
            <a:off x="1621428" y="3733611"/>
            <a:ext cx="700087" cy="137379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Q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543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0"/>
          <a:stretch>
            <a:fillRect/>
          </a:stretch>
        </p:blipFill>
        <p:spPr bwMode="auto">
          <a:xfrm>
            <a:off x="990600" y="7620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81201" y="2057400"/>
            <a:ext cx="5105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 bwMode="auto">
          <a:xfrm>
            <a:off x="1600200" y="609600"/>
            <a:ext cx="60346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05200" y="1676400"/>
            <a:ext cx="2209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24599" y="1905000"/>
            <a:ext cx="228601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14103"/>
          <a:stretch>
            <a:fillRect/>
          </a:stretch>
        </p:blipFill>
        <p:spPr bwMode="auto">
          <a:xfrm>
            <a:off x="1676400" y="914400"/>
            <a:ext cx="6400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2590800"/>
            <a:ext cx="304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91200" y="3276600"/>
            <a:ext cx="30480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Show More Indexes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0390"/>
          <a:stretch>
            <a:fillRect/>
          </a:stretch>
        </p:blipFill>
        <p:spPr bwMode="auto">
          <a:xfrm>
            <a:off x="1447800" y="2286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1" y="1905000"/>
            <a:ext cx="304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91200" y="2514600"/>
            <a:ext cx="33528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Show Fewer Indexes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marL="457200" lvl="0" indent="-457200"/>
            <a:r>
              <a:rPr lang="en-US" sz="2000" dirty="0" smtClean="0"/>
              <a:t>2.  </a:t>
            </a:r>
            <a:r>
              <a:rPr lang="en-US" sz="2000" dirty="0" err="1" smtClean="0"/>
              <a:t>Senarai</a:t>
            </a:r>
            <a:r>
              <a:rPr lang="en-US" sz="2000" dirty="0" smtClean="0"/>
              <a:t> </a:t>
            </a:r>
            <a:r>
              <a:rPr lang="en-US" sz="2000" dirty="0" err="1" smtClean="0"/>
              <a:t>rekod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nombor</a:t>
            </a:r>
            <a:r>
              <a:rPr lang="en-US" sz="2000" dirty="0" smtClean="0"/>
              <a:t> ISBN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i="1" dirty="0" smtClean="0"/>
              <a:t>Double</a:t>
            </a:r>
            <a:r>
              <a:rPr lang="en-US" sz="2000" dirty="0" smtClean="0"/>
              <a:t>  </a:t>
            </a:r>
            <a:r>
              <a:rPr lang="en-US" sz="2000" dirty="0" err="1" smtClean="0"/>
              <a:t>klik</a:t>
            </a:r>
            <a:r>
              <a:rPr lang="en-US" sz="2000" dirty="0" smtClean="0"/>
              <a:t>  </a:t>
            </a:r>
            <a:r>
              <a:rPr lang="en-US" sz="2000" dirty="0" err="1" smtClean="0"/>
              <a:t>rekod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dikehendaki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70868"/>
          <a:stretch>
            <a:fillRect/>
          </a:stretch>
        </p:blipFill>
        <p:spPr bwMode="auto">
          <a:xfrm>
            <a:off x="9906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5105400"/>
            <a:ext cx="75438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3. OCLC </a:t>
            </a:r>
            <a:r>
              <a:rPr lang="en-US" sz="2000" dirty="0" err="1" smtClean="0"/>
              <a:t>Connexion</a:t>
            </a:r>
            <a:r>
              <a:rPr lang="en-US" sz="2000" dirty="0" smtClean="0"/>
              <a:t> </a:t>
            </a:r>
            <a:r>
              <a:rPr lang="en-US" sz="2000" dirty="0" err="1" smtClean="0"/>
              <a:t>memaparkan</a:t>
            </a:r>
            <a:r>
              <a:rPr lang="en-US" sz="2000" dirty="0" smtClean="0"/>
              <a:t> </a:t>
            </a:r>
            <a:r>
              <a:rPr lang="en-US" sz="2000" dirty="0" err="1" smtClean="0"/>
              <a:t>maklumat</a:t>
            </a:r>
            <a:r>
              <a:rPr lang="en-US" sz="2000" dirty="0" smtClean="0"/>
              <a:t> </a:t>
            </a:r>
            <a:r>
              <a:rPr lang="en-US" sz="2000" i="1" dirty="0" smtClean="0"/>
              <a:t>holding record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err="1" smtClean="0"/>
              <a:t>Contohnya</a:t>
            </a:r>
            <a:r>
              <a:rPr lang="en-US" sz="2000" dirty="0" smtClean="0"/>
              <a:t> :- </a:t>
            </a:r>
            <a:r>
              <a:rPr lang="en-US" sz="2000" dirty="0" err="1" smtClean="0"/>
              <a:t>Tiada</a:t>
            </a:r>
            <a:r>
              <a:rPr lang="en-US" sz="2000" dirty="0" smtClean="0"/>
              <a:t> </a:t>
            </a:r>
            <a:r>
              <a:rPr lang="en-US" sz="2000" dirty="0" err="1" smtClean="0"/>
              <a:t>maklumat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MYNLM.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762000" y="1481138"/>
            <a:ext cx="7543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0" y="2209800"/>
            <a:ext cx="2438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0800000">
            <a:off x="4800600" y="2286000"/>
            <a:ext cx="700087" cy="1524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749</TotalTime>
  <Words>434</Words>
  <Application>Microsoft Office PowerPoint</Application>
  <PresentationFormat>On-screen Show (4:3)</PresentationFormat>
  <Paragraphs>56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Slide 1</vt:lpstr>
      <vt:lpstr>A. MEMBUAT PENCARIAN </vt:lpstr>
      <vt:lpstr>Slide 3</vt:lpstr>
      <vt:lpstr>Slide 4</vt:lpstr>
      <vt:lpstr>Slide 5</vt:lpstr>
      <vt:lpstr>Slide 6</vt:lpstr>
      <vt:lpstr>Slide 7</vt:lpstr>
      <vt:lpstr>2.  Senarai rekod yang berkaitan dengan nombor ISBN tersebut dipaparkan.  Double  klik  rekod  yang  dikehendaki. </vt:lpstr>
      <vt:lpstr>3. OCLC Connexion memaparkan maklumat holding record.  Contohnya :- Tiada maklumat untuk MYNLM.  </vt:lpstr>
      <vt:lpstr>B. PENETAPAN HOLDING </vt:lpstr>
      <vt:lpstr>Contoh paparan untuk update holding bahan   Klik Action &gt; Holdings &gt; Update Holdings @ F8 </vt:lpstr>
      <vt:lpstr>2. Setelah rekod holding bahan di update ke dalam sistem perpustakaan masing-masing paparan tentang holding bahan akan dipaparkan “held by” dan paparan Update Holding-C (Complete) seperti dibawah. </vt:lpstr>
      <vt:lpstr>  Rekod holding bahan yang telah di update ke LMS sesudah institusi akan tertera perkataan ‘held by’. Selain itu, update holding akan tertera perkataan C yang bermaksud complete. </vt:lpstr>
      <vt:lpstr>Setelah rekod dimansuhkan (delete) paparan rekod bahan ‘no holding’ akan dipaparkan: </vt:lpstr>
      <vt:lpstr>C. PROSES KERJA UNTUK EDITING RECORD. </vt:lpstr>
      <vt:lpstr>2. Contoh rekod yang telah di salin dari record asal (Derive). Paparan Source Derive dan New  akan terpapar di skrin. </vt:lpstr>
      <vt:lpstr> 3. Terdapat 3 cara mengedit rekod iaitu :-   i.  Cut  ii. Copy  iii.Paste Rekod boleh diedit sama ada untuk membuang tag terpilih (cut), menyalin semula tag (copy) atau meletakan semula tag (paste).   </vt:lpstr>
      <vt:lpstr>Contoh tag rekod yang telah buang (cut). </vt:lpstr>
      <vt:lpstr>  3.2 Contoh rekod untuk di buat salinan (copy).   Klik Edit &gt; Cut, Copy, or Paste &gt; Copy @ Ctrl+C </vt:lpstr>
      <vt:lpstr>Untuk meletakkan (paste) semula tag yang telah di salin (copy), pengguna boleh menekan “ENTER” di bawah susunan tag yang dikehendaki untuk mendapatkan field tag yang baru. Subfield delimeter (#) boleh dimasukkan dengan menekan Ctrl +D </vt:lpstr>
      <vt:lpstr>3.3 Untuk paste record: Klik Edit &gt; Cut, Copy, or Paste &gt; Paste @ Ctrl+V </vt:lpstr>
      <vt:lpstr>  4. Pengguna boleh klik butang undo untuk kembali kepada yang asal.  * Klik Edit &gt; Cut, Copy, or Paste &gt; Undo @ Ctrl+Z, atau  </vt:lpstr>
      <vt:lpstr>Slide 23</vt:lpstr>
      <vt:lpstr>5. Untuk delete field:      *Klik Edit &gt; Cut, Copy, or Paste &gt; Delete field @        Alt + Del, atau </vt:lpstr>
      <vt:lpstr>Slide 25</vt:lpstr>
      <vt:lpstr>6. Untuk membuat pembatalan pada field   Klik Edit &gt; Cut, Copy, or Paste &gt; Cancel Changes @ Ctrl+Shift+Z </vt:lpstr>
      <vt:lpstr>7. Untuk menambah field tag menu Text string juga boleh digunakan. </vt:lpstr>
      <vt:lpstr>Slide 28</vt:lpstr>
      <vt:lpstr>Slide 29</vt:lpstr>
      <vt:lpstr>Slide 30</vt:lpstr>
      <vt:lpstr>Sekiranya pengguna tersalah memasukan susunan text field, boleh buat reformat function dengan butang       dan edit reformat. </vt:lpstr>
      <vt:lpstr>8. Selepas rekod di edit. * Klik Action &gt; Save Record to Local File  </vt:lpstr>
      <vt:lpstr>Slide 33</vt:lpstr>
    </vt:vector>
  </TitlesOfParts>
  <Company>PNM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S41</dc:creator>
  <cp:lastModifiedBy>BTM</cp:lastModifiedBy>
  <cp:revision>76</cp:revision>
  <dcterms:created xsi:type="dcterms:W3CDTF">2014-04-21T00:26:24Z</dcterms:created>
  <dcterms:modified xsi:type="dcterms:W3CDTF">2015-05-13T06:36:19Z</dcterms:modified>
</cp:coreProperties>
</file>